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8"/>
  </p:notesMasterIdLst>
  <p:sldIdLst>
    <p:sldId id="256" r:id="rId3"/>
    <p:sldId id="257" r:id="rId4"/>
    <p:sldId id="300" r:id="rId5"/>
    <p:sldId id="258" r:id="rId6"/>
    <p:sldId id="303" r:id="rId7"/>
    <p:sldId id="304" r:id="rId8"/>
    <p:sldId id="301" r:id="rId9"/>
    <p:sldId id="297" r:id="rId10"/>
    <p:sldId id="305" r:id="rId11"/>
    <p:sldId id="306" r:id="rId12"/>
    <p:sldId id="302" r:id="rId13"/>
    <p:sldId id="259" r:id="rId14"/>
    <p:sldId id="296" r:id="rId15"/>
    <p:sldId id="307" r:id="rId16"/>
    <p:sldId id="314" r:id="rId17"/>
    <p:sldId id="308" r:id="rId18"/>
    <p:sldId id="309" r:id="rId19"/>
    <p:sldId id="310" r:id="rId20"/>
    <p:sldId id="311" r:id="rId21"/>
    <p:sldId id="312" r:id="rId22"/>
    <p:sldId id="315" r:id="rId23"/>
    <p:sldId id="316" r:id="rId24"/>
    <p:sldId id="317" r:id="rId25"/>
    <p:sldId id="318" r:id="rId26"/>
    <p:sldId id="319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Tilt Warp" panose="02020500000000000000" charset="0"/>
      <p:regular r:id="rId34"/>
    </p:embeddedFont>
    <p:embeddedFont>
      <p:font typeface="微軟正黑體" panose="020B0604030504040204" pitchFamily="34" charset="-12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B6B8D"/>
    <a:srgbClr val="FFC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3B9B1-36B1-4D48-8672-6222D3192A5F}" v="128" dt="2024-01-02T12:49:36.474"/>
    <p1510:client id="{7065B3C9-2465-4233-924F-2C8BE70915A3}" v="1" dt="2024-01-02T14:16:43.119"/>
    <p1510:client id="{9D24CE53-4E40-4A1B-A2BC-78D9C7B28609}" v="15" dt="2024-01-02T16:44:33.672"/>
    <p1510:client id="{AB50CBA2-7447-4E71-AAC8-1BF796441ED7}" v="1086" dt="2024-01-02T13:31:18.887"/>
    <p1510:client id="{CA3DD62C-7335-4391-84AF-6FA417BA9084}" v="178" dt="2024-01-02T12:53:03.807"/>
    <p1510:client id="{ED1B29D6-6135-41D1-8D8B-1567A5D486D9}" v="20" dt="2024-01-02T14:44:12.748"/>
  </p1510:revLst>
</p1510:revInfo>
</file>

<file path=ppt/tableStyles.xml><?xml version="1.0" encoding="utf-8"?>
<a:tblStyleLst xmlns:a="http://schemas.openxmlformats.org/drawingml/2006/main" def="{0E29ECFC-BF4C-451B-A255-241A062328D8}">
  <a:tblStyle styleId="{0E29ECFC-BF4C-451B-A255-241A062328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5026" autoAdjust="0"/>
  </p:normalViewPr>
  <p:slideViewPr>
    <p:cSldViewPr snapToGrid="0">
      <p:cViewPr varScale="1">
        <p:scale>
          <a:sx n="109" d="100"/>
          <a:sy n="109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1" u="none" strike="noStrike" kern="1200" cap="none" spc="2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2400" b="1" i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分配占比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1" u="none" strike="noStrike" kern="1200" cap="none" spc="20" baseline="0">
              <a:solidFill>
                <a:schemeClr val="accent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view3D>
      <c:rotX val="4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分工內容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explosion val="10"/>
          <c:dPt>
            <c:idx val="0"/>
            <c:bubble3D val="0"/>
            <c:spPr>
              <a:solidFill>
                <a:schemeClr val="accent3">
                  <a:lumMod val="65000"/>
                </a:schemeClr>
              </a:solidFill>
              <a:ln>
                <a:solidFill>
                  <a:srgbClr val="000000"/>
                </a:solidFill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CFA-4CFF-9367-F894A6F53F0E}"/>
              </c:ext>
            </c:extLst>
          </c:dPt>
          <c:dPt>
            <c:idx val="1"/>
            <c:bubble3D val="0"/>
            <c:spPr>
              <a:solidFill>
                <a:schemeClr val="tx2">
                  <a:lumMod val="75000"/>
                </a:schemeClr>
              </a:solidFill>
              <a:ln>
                <a:solidFill>
                  <a:srgbClr val="000000"/>
                </a:solidFill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CFA-4CFF-9367-F894A6F53F0E}"/>
              </c:ext>
            </c:extLst>
          </c:dPt>
          <c:dPt>
            <c:idx val="2"/>
            <c:bubble3D val="0"/>
            <c:spPr>
              <a:solidFill>
                <a:schemeClr val="tx1">
                  <a:lumMod val="40000"/>
                  <a:lumOff val="60000"/>
                </a:schemeClr>
              </a:solidFill>
              <a:ln>
                <a:solidFill>
                  <a:srgbClr val="000000"/>
                </a:solidFill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CFA-4CFF-9367-F894A6F53F0E}"/>
              </c:ext>
            </c:extLst>
          </c:dPt>
          <c:cat>
            <c:strRef>
              <c:f>工作表1!$A$2:$A$4</c:f>
              <c:strCache>
                <c:ptCount val="3"/>
                <c:pt idx="0">
                  <c:v>陳禹璋</c:v>
                </c:pt>
                <c:pt idx="1">
                  <c:v>吳書逸</c:v>
                </c:pt>
                <c:pt idx="2">
                  <c:v>李宇辰</c:v>
                </c:pt>
              </c:strCache>
            </c:strRef>
          </c:cat>
          <c:val>
            <c:numRef>
              <c:f>工作表1!$B$2:$B$4</c:f>
              <c:numCache>
                <c:formatCode>0%</c:formatCode>
                <c:ptCount val="3"/>
                <c:pt idx="0">
                  <c:v>0.35</c:v>
                </c:pt>
                <c:pt idx="1">
                  <c:v>0.35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A-4CFF-9367-F894A6F53F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969c8ab0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969c8ab0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727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7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2" name="Google Shape;8852;g2979d87f165_0_1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3" name="Google Shape;8853;g2979d87f165_0_1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2" name="Google Shape;8852;g2979d87f165_0_1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3" name="Google Shape;8853;g2979d87f165_0_1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567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2" name="Google Shape;8852;g2979d87f165_0_1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3" name="Google Shape;8853;g2979d87f165_0_1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87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2" name="Google Shape;8852;g2979d87f165_0_1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3" name="Google Shape;8853;g2979d87f165_0_1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293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2" name="Google Shape;8852;g2979d87f165_0_1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3" name="Google Shape;8853;g2979d87f165_0_1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860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2" name="Google Shape;8852;g2979d87f165_0_1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3" name="Google Shape;8853;g2979d87f165_0_1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123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2" name="Google Shape;8852;g2979d87f165_0_1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3" name="Google Shape;8853;g2979d87f165_0_1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17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2" name="Google Shape;8852;g2979d87f165_0_1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3" name="Google Shape;8853;g2979d87f165_0_1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511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643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489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85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623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2979d87f165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2979d87f165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13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76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966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42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122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97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77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7" name="Google Shape;27;p2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1910350" y="1096038"/>
            <a:ext cx="5323200" cy="23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1910450" y="3450925"/>
            <a:ext cx="53232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19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7887933" y="1149608"/>
            <a:ext cx="713679" cy="763739"/>
            <a:chOff x="4870440" y="3635280"/>
            <a:chExt cx="364680" cy="390240"/>
          </a:xfrm>
        </p:grpSpPr>
        <p:sp>
          <p:nvSpPr>
            <p:cNvPr id="32" name="Google Shape;32;p2"/>
            <p:cNvSpPr/>
            <p:nvPr/>
          </p:nvSpPr>
          <p:spPr>
            <a:xfrm>
              <a:off x="4938120" y="3716640"/>
              <a:ext cx="97200" cy="308880"/>
            </a:xfrm>
            <a:custGeom>
              <a:avLst/>
              <a:gdLst/>
              <a:ahLst/>
              <a:cxnLst/>
              <a:rect l="l" t="t" r="r" b="b"/>
              <a:pathLst>
                <a:path w="270" h="858" extrusionOk="0">
                  <a:moveTo>
                    <a:pt x="101" y="102"/>
                  </a:moveTo>
                  <a:cubicBezTo>
                    <a:pt x="94" y="102"/>
                    <a:pt x="87" y="97"/>
                    <a:pt x="84" y="89"/>
                  </a:cubicBezTo>
                  <a:lnTo>
                    <a:pt x="64" y="23"/>
                  </a:lnTo>
                  <a:cubicBezTo>
                    <a:pt x="61" y="14"/>
                    <a:pt x="67" y="4"/>
                    <a:pt x="76" y="1"/>
                  </a:cubicBezTo>
                  <a:cubicBezTo>
                    <a:pt x="85" y="-2"/>
                    <a:pt x="95" y="3"/>
                    <a:pt x="98" y="13"/>
                  </a:cubicBezTo>
                  <a:lnTo>
                    <a:pt x="118" y="79"/>
                  </a:lnTo>
                  <a:cubicBezTo>
                    <a:pt x="121" y="89"/>
                    <a:pt x="116" y="98"/>
                    <a:pt x="106" y="101"/>
                  </a:cubicBezTo>
                  <a:cubicBezTo>
                    <a:pt x="105" y="102"/>
                    <a:pt x="103" y="102"/>
                    <a:pt x="101" y="102"/>
                  </a:cubicBezTo>
                  <a:moveTo>
                    <a:pt x="152" y="268"/>
                  </a:moveTo>
                  <a:cubicBezTo>
                    <a:pt x="144" y="268"/>
                    <a:pt x="137" y="263"/>
                    <a:pt x="135" y="256"/>
                  </a:cubicBezTo>
                  <a:lnTo>
                    <a:pt x="115" y="189"/>
                  </a:lnTo>
                  <a:cubicBezTo>
                    <a:pt x="112" y="180"/>
                    <a:pt x="117" y="170"/>
                    <a:pt x="127" y="167"/>
                  </a:cubicBezTo>
                  <a:cubicBezTo>
                    <a:pt x="136" y="164"/>
                    <a:pt x="146" y="170"/>
                    <a:pt x="149" y="179"/>
                  </a:cubicBezTo>
                  <a:lnTo>
                    <a:pt x="169" y="246"/>
                  </a:lnTo>
                  <a:cubicBezTo>
                    <a:pt x="172" y="255"/>
                    <a:pt x="166" y="265"/>
                    <a:pt x="157" y="268"/>
                  </a:cubicBezTo>
                  <a:cubicBezTo>
                    <a:pt x="155" y="268"/>
                    <a:pt x="154" y="268"/>
                    <a:pt x="152" y="268"/>
                  </a:cubicBezTo>
                  <a:moveTo>
                    <a:pt x="202" y="435"/>
                  </a:moveTo>
                  <a:cubicBezTo>
                    <a:pt x="195" y="435"/>
                    <a:pt x="188" y="430"/>
                    <a:pt x="186" y="422"/>
                  </a:cubicBezTo>
                  <a:lnTo>
                    <a:pt x="165" y="356"/>
                  </a:lnTo>
                  <a:cubicBezTo>
                    <a:pt x="163" y="346"/>
                    <a:pt x="168" y="336"/>
                    <a:pt x="177" y="334"/>
                  </a:cubicBezTo>
                  <a:cubicBezTo>
                    <a:pt x="187" y="331"/>
                    <a:pt x="196" y="336"/>
                    <a:pt x="199" y="345"/>
                  </a:cubicBezTo>
                  <a:lnTo>
                    <a:pt x="219" y="412"/>
                  </a:lnTo>
                  <a:cubicBezTo>
                    <a:pt x="222" y="421"/>
                    <a:pt x="217" y="431"/>
                    <a:pt x="208" y="434"/>
                  </a:cubicBezTo>
                  <a:cubicBezTo>
                    <a:pt x="206" y="434"/>
                    <a:pt x="204" y="435"/>
                    <a:pt x="202" y="435"/>
                  </a:cubicBezTo>
                  <a:moveTo>
                    <a:pt x="252" y="600"/>
                  </a:moveTo>
                  <a:cubicBezTo>
                    <a:pt x="248" y="600"/>
                    <a:pt x="244" y="599"/>
                    <a:pt x="241" y="596"/>
                  </a:cubicBezTo>
                  <a:cubicBezTo>
                    <a:pt x="237" y="593"/>
                    <a:pt x="235" y="588"/>
                    <a:pt x="235" y="583"/>
                  </a:cubicBezTo>
                  <a:lnTo>
                    <a:pt x="216" y="522"/>
                  </a:lnTo>
                  <a:cubicBezTo>
                    <a:pt x="213" y="513"/>
                    <a:pt x="218" y="503"/>
                    <a:pt x="228" y="500"/>
                  </a:cubicBezTo>
                  <a:cubicBezTo>
                    <a:pt x="237" y="497"/>
                    <a:pt x="247" y="502"/>
                    <a:pt x="250" y="512"/>
                  </a:cubicBezTo>
                  <a:lnTo>
                    <a:pt x="269" y="577"/>
                  </a:lnTo>
                  <a:cubicBezTo>
                    <a:pt x="270" y="583"/>
                    <a:pt x="269" y="590"/>
                    <a:pt x="266" y="594"/>
                  </a:cubicBezTo>
                  <a:cubicBezTo>
                    <a:pt x="262" y="598"/>
                    <a:pt x="257" y="600"/>
                    <a:pt x="252" y="600"/>
                  </a:cubicBezTo>
                  <a:moveTo>
                    <a:pt x="135" y="729"/>
                  </a:moveTo>
                  <a:cubicBezTo>
                    <a:pt x="131" y="729"/>
                    <a:pt x="126" y="728"/>
                    <a:pt x="123" y="725"/>
                  </a:cubicBezTo>
                  <a:cubicBezTo>
                    <a:pt x="116" y="718"/>
                    <a:pt x="115" y="707"/>
                    <a:pt x="122" y="700"/>
                  </a:cubicBezTo>
                  <a:lnTo>
                    <a:pt x="169" y="648"/>
                  </a:lnTo>
                  <a:cubicBezTo>
                    <a:pt x="175" y="641"/>
                    <a:pt x="186" y="641"/>
                    <a:pt x="194" y="647"/>
                  </a:cubicBezTo>
                  <a:cubicBezTo>
                    <a:pt x="201" y="654"/>
                    <a:pt x="201" y="665"/>
                    <a:pt x="195" y="672"/>
                  </a:cubicBezTo>
                  <a:lnTo>
                    <a:pt x="148" y="724"/>
                  </a:lnTo>
                  <a:cubicBezTo>
                    <a:pt x="144" y="727"/>
                    <a:pt x="140" y="729"/>
                    <a:pt x="135" y="729"/>
                  </a:cubicBezTo>
                  <a:moveTo>
                    <a:pt x="18" y="858"/>
                  </a:moveTo>
                  <a:cubicBezTo>
                    <a:pt x="13" y="858"/>
                    <a:pt x="9" y="856"/>
                    <a:pt x="6" y="853"/>
                  </a:cubicBezTo>
                  <a:cubicBezTo>
                    <a:pt x="-1" y="847"/>
                    <a:pt x="-2" y="835"/>
                    <a:pt x="5" y="828"/>
                  </a:cubicBezTo>
                  <a:lnTo>
                    <a:pt x="51" y="777"/>
                  </a:lnTo>
                  <a:cubicBezTo>
                    <a:pt x="58" y="770"/>
                    <a:pt x="69" y="769"/>
                    <a:pt x="76" y="776"/>
                  </a:cubicBezTo>
                  <a:cubicBezTo>
                    <a:pt x="84" y="782"/>
                    <a:pt x="84" y="793"/>
                    <a:pt x="78" y="801"/>
                  </a:cubicBezTo>
                  <a:lnTo>
                    <a:pt x="31" y="852"/>
                  </a:lnTo>
                  <a:cubicBezTo>
                    <a:pt x="27" y="856"/>
                    <a:pt x="22" y="858"/>
                    <a:pt x="18" y="85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022720" y="3856680"/>
              <a:ext cx="212040" cy="75960"/>
            </a:xfrm>
            <a:custGeom>
              <a:avLst/>
              <a:gdLst/>
              <a:ahLst/>
              <a:cxnLst/>
              <a:rect l="l" t="t" r="r" b="b"/>
              <a:pathLst>
                <a:path w="589" h="211" extrusionOk="0">
                  <a:moveTo>
                    <a:pt x="505" y="57"/>
                  </a:moveTo>
                  <a:cubicBezTo>
                    <a:pt x="498" y="57"/>
                    <a:pt x="491" y="52"/>
                    <a:pt x="488" y="44"/>
                  </a:cubicBezTo>
                  <a:cubicBezTo>
                    <a:pt x="485" y="35"/>
                    <a:pt x="491" y="25"/>
                    <a:pt x="500" y="22"/>
                  </a:cubicBezTo>
                  <a:lnTo>
                    <a:pt x="566" y="1"/>
                  </a:lnTo>
                  <a:cubicBezTo>
                    <a:pt x="576" y="-2"/>
                    <a:pt x="585" y="3"/>
                    <a:pt x="588" y="13"/>
                  </a:cubicBezTo>
                  <a:cubicBezTo>
                    <a:pt x="591" y="22"/>
                    <a:pt x="586" y="32"/>
                    <a:pt x="577" y="35"/>
                  </a:cubicBezTo>
                  <a:lnTo>
                    <a:pt x="511" y="56"/>
                  </a:lnTo>
                  <a:cubicBezTo>
                    <a:pt x="509" y="56"/>
                    <a:pt x="507" y="57"/>
                    <a:pt x="505" y="57"/>
                  </a:cubicBezTo>
                  <a:moveTo>
                    <a:pt x="339" y="109"/>
                  </a:moveTo>
                  <a:cubicBezTo>
                    <a:pt x="332" y="109"/>
                    <a:pt x="325" y="104"/>
                    <a:pt x="323" y="97"/>
                  </a:cubicBezTo>
                  <a:cubicBezTo>
                    <a:pt x="320" y="87"/>
                    <a:pt x="325" y="77"/>
                    <a:pt x="334" y="75"/>
                  </a:cubicBezTo>
                  <a:lnTo>
                    <a:pt x="400" y="54"/>
                  </a:lnTo>
                  <a:cubicBezTo>
                    <a:pt x="410" y="51"/>
                    <a:pt x="420" y="56"/>
                    <a:pt x="423" y="65"/>
                  </a:cubicBezTo>
                  <a:cubicBezTo>
                    <a:pt x="426" y="74"/>
                    <a:pt x="420" y="84"/>
                    <a:pt x="411" y="87"/>
                  </a:cubicBezTo>
                  <a:lnTo>
                    <a:pt x="345" y="108"/>
                  </a:lnTo>
                  <a:cubicBezTo>
                    <a:pt x="343" y="109"/>
                    <a:pt x="341" y="109"/>
                    <a:pt x="339" y="109"/>
                  </a:cubicBezTo>
                  <a:moveTo>
                    <a:pt x="174" y="161"/>
                  </a:moveTo>
                  <a:cubicBezTo>
                    <a:pt x="166" y="161"/>
                    <a:pt x="159" y="157"/>
                    <a:pt x="157" y="149"/>
                  </a:cubicBezTo>
                  <a:cubicBezTo>
                    <a:pt x="154" y="140"/>
                    <a:pt x="159" y="130"/>
                    <a:pt x="168" y="127"/>
                  </a:cubicBezTo>
                  <a:lnTo>
                    <a:pt x="235" y="106"/>
                  </a:lnTo>
                  <a:cubicBezTo>
                    <a:pt x="244" y="103"/>
                    <a:pt x="254" y="108"/>
                    <a:pt x="257" y="118"/>
                  </a:cubicBezTo>
                  <a:cubicBezTo>
                    <a:pt x="260" y="127"/>
                    <a:pt x="255" y="137"/>
                    <a:pt x="245" y="140"/>
                  </a:cubicBezTo>
                  <a:lnTo>
                    <a:pt x="179" y="161"/>
                  </a:lnTo>
                  <a:cubicBezTo>
                    <a:pt x="177" y="161"/>
                    <a:pt x="175" y="161"/>
                    <a:pt x="174" y="161"/>
                  </a:cubicBezTo>
                  <a:moveTo>
                    <a:pt x="18" y="211"/>
                  </a:moveTo>
                  <a:cubicBezTo>
                    <a:pt x="10" y="211"/>
                    <a:pt x="3" y="206"/>
                    <a:pt x="1" y="199"/>
                  </a:cubicBezTo>
                  <a:cubicBezTo>
                    <a:pt x="-2" y="189"/>
                    <a:pt x="3" y="180"/>
                    <a:pt x="12" y="177"/>
                  </a:cubicBezTo>
                  <a:lnTo>
                    <a:pt x="69" y="158"/>
                  </a:lnTo>
                  <a:cubicBezTo>
                    <a:pt x="78" y="156"/>
                    <a:pt x="88" y="161"/>
                    <a:pt x="91" y="170"/>
                  </a:cubicBezTo>
                  <a:cubicBezTo>
                    <a:pt x="94" y="179"/>
                    <a:pt x="89" y="189"/>
                    <a:pt x="80" y="192"/>
                  </a:cubicBezTo>
                  <a:lnTo>
                    <a:pt x="23" y="210"/>
                  </a:lnTo>
                  <a:cubicBezTo>
                    <a:pt x="21" y="211"/>
                    <a:pt x="20" y="211"/>
                    <a:pt x="18" y="211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70440" y="3722040"/>
              <a:ext cx="301680" cy="303480"/>
            </a:xfrm>
            <a:custGeom>
              <a:avLst/>
              <a:gdLst/>
              <a:ahLst/>
              <a:cxnLst/>
              <a:rect l="l" t="t" r="r" b="b"/>
              <a:pathLst>
                <a:path w="838" h="843" extrusionOk="0">
                  <a:moveTo>
                    <a:pt x="41" y="224"/>
                  </a:moveTo>
                  <a:lnTo>
                    <a:pt x="217" y="804"/>
                  </a:lnTo>
                  <a:lnTo>
                    <a:pt x="799" y="641"/>
                  </a:lnTo>
                  <a:lnTo>
                    <a:pt x="642" y="41"/>
                  </a:lnTo>
                  <a:lnTo>
                    <a:pt x="41" y="224"/>
                  </a:lnTo>
                  <a:moveTo>
                    <a:pt x="206" y="843"/>
                  </a:moveTo>
                  <a:cubicBezTo>
                    <a:pt x="198" y="843"/>
                    <a:pt x="191" y="838"/>
                    <a:pt x="189" y="830"/>
                  </a:cubicBezTo>
                  <a:lnTo>
                    <a:pt x="2" y="218"/>
                  </a:lnTo>
                  <a:cubicBezTo>
                    <a:pt x="0" y="213"/>
                    <a:pt x="1" y="208"/>
                    <a:pt x="3" y="204"/>
                  </a:cubicBezTo>
                  <a:cubicBezTo>
                    <a:pt x="5" y="200"/>
                    <a:pt x="9" y="197"/>
                    <a:pt x="13" y="196"/>
                  </a:cubicBezTo>
                  <a:lnTo>
                    <a:pt x="649" y="1"/>
                  </a:lnTo>
                  <a:cubicBezTo>
                    <a:pt x="653" y="0"/>
                    <a:pt x="658" y="1"/>
                    <a:pt x="663" y="3"/>
                  </a:cubicBezTo>
                  <a:cubicBezTo>
                    <a:pt x="667" y="5"/>
                    <a:pt x="670" y="9"/>
                    <a:pt x="671" y="14"/>
                  </a:cubicBezTo>
                  <a:lnTo>
                    <a:pt x="837" y="649"/>
                  </a:lnTo>
                  <a:cubicBezTo>
                    <a:pt x="839" y="658"/>
                    <a:pt x="834" y="668"/>
                    <a:pt x="825" y="671"/>
                  </a:cubicBezTo>
                  <a:lnTo>
                    <a:pt x="210" y="842"/>
                  </a:lnTo>
                  <a:cubicBezTo>
                    <a:pt x="209" y="843"/>
                    <a:pt x="207" y="843"/>
                    <a:pt x="206" y="843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099760" y="3635280"/>
              <a:ext cx="135360" cy="328320"/>
            </a:xfrm>
            <a:custGeom>
              <a:avLst/>
              <a:gdLst/>
              <a:ahLst/>
              <a:cxnLst/>
              <a:rect l="l" t="t" r="r" b="b"/>
              <a:pathLst>
                <a:path w="376" h="912" extrusionOk="0">
                  <a:moveTo>
                    <a:pt x="36" y="263"/>
                  </a:moveTo>
                  <a:lnTo>
                    <a:pt x="190" y="852"/>
                  </a:lnTo>
                  <a:lnTo>
                    <a:pt x="338" y="630"/>
                  </a:lnTo>
                  <a:lnTo>
                    <a:pt x="179" y="58"/>
                  </a:lnTo>
                  <a:lnTo>
                    <a:pt x="36" y="263"/>
                  </a:lnTo>
                  <a:moveTo>
                    <a:pt x="183" y="912"/>
                  </a:moveTo>
                  <a:cubicBezTo>
                    <a:pt x="182" y="912"/>
                    <a:pt x="181" y="912"/>
                    <a:pt x="180" y="912"/>
                  </a:cubicBezTo>
                  <a:cubicBezTo>
                    <a:pt x="173" y="911"/>
                    <a:pt x="168" y="906"/>
                    <a:pt x="166" y="899"/>
                  </a:cubicBezTo>
                  <a:lnTo>
                    <a:pt x="0" y="264"/>
                  </a:lnTo>
                  <a:cubicBezTo>
                    <a:pt x="-1" y="259"/>
                    <a:pt x="0" y="254"/>
                    <a:pt x="3" y="249"/>
                  </a:cubicBezTo>
                  <a:lnTo>
                    <a:pt x="172" y="8"/>
                  </a:lnTo>
                  <a:cubicBezTo>
                    <a:pt x="175" y="2"/>
                    <a:pt x="182" y="-1"/>
                    <a:pt x="189" y="0"/>
                  </a:cubicBezTo>
                  <a:cubicBezTo>
                    <a:pt x="196" y="1"/>
                    <a:pt x="201" y="6"/>
                    <a:pt x="203" y="13"/>
                  </a:cubicBezTo>
                  <a:lnTo>
                    <a:pt x="375" y="628"/>
                  </a:lnTo>
                  <a:cubicBezTo>
                    <a:pt x="376" y="633"/>
                    <a:pt x="375" y="638"/>
                    <a:pt x="372" y="643"/>
                  </a:cubicBezTo>
                  <a:lnTo>
                    <a:pt x="198" y="904"/>
                  </a:lnTo>
                  <a:cubicBezTo>
                    <a:pt x="194" y="909"/>
                    <a:pt x="189" y="912"/>
                    <a:pt x="183" y="912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70800" y="3635280"/>
              <a:ext cx="302400" cy="169560"/>
            </a:xfrm>
            <a:custGeom>
              <a:avLst/>
              <a:gdLst/>
              <a:ahLst/>
              <a:cxnLst/>
              <a:rect l="l" t="t" r="r" b="b"/>
              <a:pathLst>
                <a:path w="840" h="471" extrusionOk="0">
                  <a:moveTo>
                    <a:pt x="256" y="187"/>
                  </a:moveTo>
                  <a:lnTo>
                    <a:pt x="68" y="420"/>
                  </a:lnTo>
                  <a:lnTo>
                    <a:pt x="642" y="244"/>
                  </a:lnTo>
                  <a:lnTo>
                    <a:pt x="780" y="47"/>
                  </a:lnTo>
                  <a:lnTo>
                    <a:pt x="256" y="187"/>
                  </a:lnTo>
                  <a:moveTo>
                    <a:pt x="17" y="471"/>
                  </a:moveTo>
                  <a:cubicBezTo>
                    <a:pt x="12" y="471"/>
                    <a:pt x="6" y="468"/>
                    <a:pt x="3" y="463"/>
                  </a:cubicBezTo>
                  <a:cubicBezTo>
                    <a:pt x="-1" y="457"/>
                    <a:pt x="-1" y="448"/>
                    <a:pt x="4" y="442"/>
                  </a:cubicBezTo>
                  <a:lnTo>
                    <a:pt x="233" y="161"/>
                  </a:lnTo>
                  <a:cubicBezTo>
                    <a:pt x="235" y="158"/>
                    <a:pt x="238" y="156"/>
                    <a:pt x="242" y="155"/>
                  </a:cubicBezTo>
                  <a:lnTo>
                    <a:pt x="817" y="1"/>
                  </a:lnTo>
                  <a:cubicBezTo>
                    <a:pt x="825" y="-1"/>
                    <a:pt x="832" y="1"/>
                    <a:pt x="836" y="7"/>
                  </a:cubicBezTo>
                  <a:cubicBezTo>
                    <a:pt x="841" y="14"/>
                    <a:pt x="841" y="22"/>
                    <a:pt x="836" y="28"/>
                  </a:cubicBezTo>
                  <a:lnTo>
                    <a:pt x="667" y="269"/>
                  </a:lnTo>
                  <a:cubicBezTo>
                    <a:pt x="665" y="273"/>
                    <a:pt x="662" y="275"/>
                    <a:pt x="658" y="276"/>
                  </a:cubicBezTo>
                  <a:lnTo>
                    <a:pt x="23" y="470"/>
                  </a:lnTo>
                  <a:cubicBezTo>
                    <a:pt x="21" y="471"/>
                    <a:pt x="19" y="471"/>
                    <a:pt x="17" y="471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-65009" y="-234083"/>
            <a:ext cx="1212618" cy="1480887"/>
            <a:chOff x="789840" y="605520"/>
            <a:chExt cx="1736280" cy="2120400"/>
          </a:xfrm>
        </p:grpSpPr>
        <p:sp>
          <p:nvSpPr>
            <p:cNvPr id="38" name="Google Shape;38;p2"/>
            <p:cNvSpPr/>
            <p:nvPr/>
          </p:nvSpPr>
          <p:spPr>
            <a:xfrm>
              <a:off x="789840" y="605520"/>
              <a:ext cx="1736280" cy="2120400"/>
            </a:xfrm>
            <a:custGeom>
              <a:avLst/>
              <a:gdLst/>
              <a:ahLst/>
              <a:cxnLst/>
              <a:rect l="l" t="t" r="r" b="b"/>
              <a:pathLst>
                <a:path w="4823" h="5890" extrusionOk="0">
                  <a:moveTo>
                    <a:pt x="1954" y="4486"/>
                  </a:moveTo>
                  <a:lnTo>
                    <a:pt x="3378" y="2298"/>
                  </a:lnTo>
                  <a:lnTo>
                    <a:pt x="3773" y="4084"/>
                  </a:lnTo>
                  <a:lnTo>
                    <a:pt x="1954" y="4486"/>
                  </a:lnTo>
                  <a:moveTo>
                    <a:pt x="0" y="5890"/>
                  </a:moveTo>
                  <a:lnTo>
                    <a:pt x="4823" y="4824"/>
                  </a:lnTo>
                  <a:lnTo>
                    <a:pt x="3757" y="0"/>
                  </a:lnTo>
                  <a:lnTo>
                    <a:pt x="0" y="5890"/>
                  </a:lnTo>
                  <a:close/>
                </a:path>
              </a:pathLst>
            </a:custGeom>
            <a:solidFill>
              <a:srgbClr val="EC83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409840" y="2228760"/>
              <a:ext cx="48600" cy="132120"/>
            </a:xfrm>
            <a:custGeom>
              <a:avLst/>
              <a:gdLst/>
              <a:ahLst/>
              <a:cxnLst/>
              <a:rect l="l" t="t" r="r" b="b"/>
              <a:pathLst>
                <a:path w="135" h="367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7"/>
                  </a:lnTo>
                  <a:lnTo>
                    <a:pt x="0" y="1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28040" y="2269080"/>
              <a:ext cx="48960" cy="131760"/>
            </a:xfrm>
            <a:custGeom>
              <a:avLst/>
              <a:gdLst/>
              <a:ahLst/>
              <a:cxnLst/>
              <a:rect l="l" t="t" r="r" b="b"/>
              <a:pathLst>
                <a:path w="136" h="366" extrusionOk="0">
                  <a:moveTo>
                    <a:pt x="58" y="0"/>
                  </a:moveTo>
                  <a:lnTo>
                    <a:pt x="136" y="354"/>
                  </a:lnTo>
                  <a:lnTo>
                    <a:pt x="79" y="366"/>
                  </a:lnTo>
                  <a:lnTo>
                    <a:pt x="0" y="1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046600" y="2309040"/>
              <a:ext cx="48600" cy="132120"/>
            </a:xfrm>
            <a:custGeom>
              <a:avLst/>
              <a:gdLst/>
              <a:ahLst/>
              <a:cxnLst/>
              <a:rect l="l" t="t" r="r" b="b"/>
              <a:pathLst>
                <a:path w="135" h="367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7"/>
                  </a:lnTo>
                  <a:lnTo>
                    <a:pt x="0" y="1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5160" y="2349360"/>
              <a:ext cx="48600" cy="13176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6"/>
                  </a:lnTo>
                  <a:lnTo>
                    <a:pt x="0" y="1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83360" y="2389320"/>
              <a:ext cx="48600" cy="132120"/>
            </a:xfrm>
            <a:custGeom>
              <a:avLst/>
              <a:gdLst/>
              <a:ahLst/>
              <a:cxnLst/>
              <a:rect l="l" t="t" r="r" b="b"/>
              <a:pathLst>
                <a:path w="135" h="367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7"/>
                  </a:lnTo>
                  <a:lnTo>
                    <a:pt x="0" y="1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01920" y="2429640"/>
              <a:ext cx="48600" cy="13176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6"/>
                  </a:lnTo>
                  <a:lnTo>
                    <a:pt x="0" y="1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320120" y="2469600"/>
              <a:ext cx="48960" cy="132120"/>
            </a:xfrm>
            <a:custGeom>
              <a:avLst/>
              <a:gdLst/>
              <a:ahLst/>
              <a:cxnLst/>
              <a:rect l="l" t="t" r="r" b="b"/>
              <a:pathLst>
                <a:path w="136" h="367" extrusionOk="0">
                  <a:moveTo>
                    <a:pt x="57" y="0"/>
                  </a:moveTo>
                  <a:lnTo>
                    <a:pt x="136" y="354"/>
                  </a:lnTo>
                  <a:lnTo>
                    <a:pt x="78" y="367"/>
                  </a:lnTo>
                  <a:lnTo>
                    <a:pt x="0" y="1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138680" y="2509920"/>
              <a:ext cx="48600" cy="13176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6"/>
                  </a:lnTo>
                  <a:lnTo>
                    <a:pt x="0" y="1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56880" y="2549880"/>
              <a:ext cx="48960" cy="132120"/>
            </a:xfrm>
            <a:custGeom>
              <a:avLst/>
              <a:gdLst/>
              <a:ahLst/>
              <a:cxnLst/>
              <a:rect l="l" t="t" r="r" b="b"/>
              <a:pathLst>
                <a:path w="136" h="367" extrusionOk="0">
                  <a:moveTo>
                    <a:pt x="57" y="0"/>
                  </a:moveTo>
                  <a:lnTo>
                    <a:pt x="136" y="354"/>
                  </a:lnTo>
                  <a:lnTo>
                    <a:pt x="79" y="367"/>
                  </a:lnTo>
                  <a:lnTo>
                    <a:pt x="0" y="1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2"/>
          <p:cNvSpPr/>
          <p:nvPr/>
        </p:nvSpPr>
        <p:spPr>
          <a:xfrm rot="6390094">
            <a:off x="8130315" y="4678082"/>
            <a:ext cx="351720" cy="394920"/>
          </a:xfrm>
          <a:custGeom>
            <a:avLst/>
            <a:gdLst/>
            <a:ahLst/>
            <a:cxnLst/>
            <a:rect l="l" t="t" r="r" b="b"/>
            <a:pathLst>
              <a:path w="977" h="1097" extrusionOk="0">
                <a:moveTo>
                  <a:pt x="950" y="1097"/>
                </a:moveTo>
                <a:cubicBezTo>
                  <a:pt x="942" y="1097"/>
                  <a:pt x="935" y="1094"/>
                  <a:pt x="929" y="1087"/>
                </a:cubicBezTo>
                <a:lnTo>
                  <a:pt x="7" y="45"/>
                </a:lnTo>
                <a:cubicBezTo>
                  <a:pt x="-3" y="34"/>
                  <a:pt x="-2" y="17"/>
                  <a:pt x="9" y="7"/>
                </a:cubicBezTo>
                <a:cubicBezTo>
                  <a:pt x="20" y="-3"/>
                  <a:pt x="37" y="-2"/>
                  <a:pt x="47" y="10"/>
                </a:cubicBezTo>
                <a:lnTo>
                  <a:pt x="970" y="1052"/>
                </a:lnTo>
                <a:cubicBezTo>
                  <a:pt x="980" y="1063"/>
                  <a:pt x="979" y="1080"/>
                  <a:pt x="967" y="1090"/>
                </a:cubicBezTo>
                <a:cubicBezTo>
                  <a:pt x="962" y="1094"/>
                  <a:pt x="956" y="1097"/>
                  <a:pt x="950" y="1097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3" y="4228522"/>
            <a:ext cx="914976" cy="914976"/>
          </a:xfrm>
          <a:custGeom>
            <a:avLst/>
            <a:gdLst/>
            <a:ahLst/>
            <a:cxnLst/>
            <a:rect l="l" t="t" r="r" b="b"/>
            <a:pathLst>
              <a:path w="1158" h="1158" extrusionOk="0">
                <a:moveTo>
                  <a:pt x="1158" y="1158"/>
                </a:moveTo>
                <a:lnTo>
                  <a:pt x="0" y="1158"/>
                </a:lnTo>
                <a:lnTo>
                  <a:pt x="0" y="0"/>
                </a:lnTo>
                <a:cubicBezTo>
                  <a:pt x="640" y="0"/>
                  <a:pt x="1158" y="519"/>
                  <a:pt x="1158" y="1158"/>
                </a:cubicBezTo>
                <a:close/>
              </a:path>
            </a:pathLst>
          </a:custGeom>
          <a:solidFill>
            <a:srgbClr val="EC835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 rot="8842323">
            <a:off x="618588" y="4157094"/>
            <a:ext cx="154080" cy="591839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2"/>
          <p:cNvGrpSpPr/>
          <p:nvPr/>
        </p:nvGrpSpPr>
        <p:grpSpPr>
          <a:xfrm rot="5400000">
            <a:off x="7345805" y="3941160"/>
            <a:ext cx="898920" cy="1868760"/>
            <a:chOff x="6126840" y="4093560"/>
            <a:chExt cx="898920" cy="1868760"/>
          </a:xfrm>
        </p:grpSpPr>
        <p:sp>
          <p:nvSpPr>
            <p:cNvPr id="52" name="Google Shape;52;p2"/>
            <p:cNvSpPr/>
            <p:nvPr/>
          </p:nvSpPr>
          <p:spPr>
            <a:xfrm>
              <a:off x="6167880" y="4310280"/>
              <a:ext cx="778320" cy="1453680"/>
            </a:xfrm>
            <a:custGeom>
              <a:avLst/>
              <a:gdLst/>
              <a:ahLst/>
              <a:cxnLst/>
              <a:rect l="l" t="t" r="r" b="b"/>
              <a:pathLst>
                <a:path w="2162" h="4038" extrusionOk="0">
                  <a:moveTo>
                    <a:pt x="456" y="0"/>
                  </a:moveTo>
                  <a:lnTo>
                    <a:pt x="0" y="203"/>
                  </a:lnTo>
                  <a:lnTo>
                    <a:pt x="1707" y="4038"/>
                  </a:lnTo>
                  <a:lnTo>
                    <a:pt x="2162" y="3835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334D8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67880" y="4375800"/>
              <a:ext cx="631440" cy="1388160"/>
            </a:xfrm>
            <a:custGeom>
              <a:avLst/>
              <a:gdLst/>
              <a:ahLst/>
              <a:cxnLst/>
              <a:rect l="l" t="t" r="r" b="b"/>
              <a:pathLst>
                <a:path w="1754" h="3856" extrusionOk="0">
                  <a:moveTo>
                    <a:pt x="48" y="0"/>
                  </a:moveTo>
                  <a:lnTo>
                    <a:pt x="0" y="21"/>
                  </a:lnTo>
                  <a:lnTo>
                    <a:pt x="1707" y="3856"/>
                  </a:lnTo>
                  <a:lnTo>
                    <a:pt x="1754" y="3835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334D8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82400" y="5690880"/>
              <a:ext cx="199080" cy="151920"/>
            </a:xfrm>
            <a:custGeom>
              <a:avLst/>
              <a:gdLst/>
              <a:ahLst/>
              <a:cxnLst/>
              <a:rect l="l" t="t" r="r" b="b"/>
              <a:pathLst>
                <a:path w="553" h="422" extrusionOk="0">
                  <a:moveTo>
                    <a:pt x="553" y="219"/>
                  </a:moveTo>
                  <a:lnTo>
                    <a:pt x="97" y="422"/>
                  </a:lnTo>
                  <a:lnTo>
                    <a:pt x="0" y="203"/>
                  </a:lnTo>
                  <a:lnTo>
                    <a:pt x="455" y="0"/>
                  </a:lnTo>
                  <a:lnTo>
                    <a:pt x="553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17320" y="5769720"/>
              <a:ext cx="208440" cy="192600"/>
            </a:xfrm>
            <a:custGeom>
              <a:avLst/>
              <a:gdLst/>
              <a:ahLst/>
              <a:cxnLst/>
              <a:rect l="l" t="t" r="r" b="b"/>
              <a:pathLst>
                <a:path w="579" h="535" extrusionOk="0">
                  <a:moveTo>
                    <a:pt x="456" y="0"/>
                  </a:moveTo>
                  <a:lnTo>
                    <a:pt x="0" y="203"/>
                  </a:lnTo>
                  <a:lnTo>
                    <a:pt x="111" y="453"/>
                  </a:lnTo>
                  <a:cubicBezTo>
                    <a:pt x="142" y="523"/>
                    <a:pt x="224" y="554"/>
                    <a:pt x="294" y="523"/>
                  </a:cubicBezTo>
                  <a:lnTo>
                    <a:pt x="496" y="433"/>
                  </a:lnTo>
                  <a:cubicBezTo>
                    <a:pt x="566" y="402"/>
                    <a:pt x="598" y="320"/>
                    <a:pt x="567" y="25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EC83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26840" y="4093560"/>
              <a:ext cx="205200" cy="289800"/>
            </a:xfrm>
            <a:custGeom>
              <a:avLst/>
              <a:gdLst/>
              <a:ahLst/>
              <a:cxnLst/>
              <a:rect l="l" t="t" r="r" b="b"/>
              <a:pathLst>
                <a:path w="570" h="805" extrusionOk="0">
                  <a:moveTo>
                    <a:pt x="570" y="602"/>
                  </a:moveTo>
                  <a:lnTo>
                    <a:pt x="114" y="805"/>
                  </a:lnTo>
                  <a:lnTo>
                    <a:pt x="0" y="63"/>
                  </a:lnTo>
                  <a:cubicBezTo>
                    <a:pt x="-4" y="39"/>
                    <a:pt x="9" y="15"/>
                    <a:pt x="31" y="5"/>
                  </a:cubicBezTo>
                  <a:cubicBezTo>
                    <a:pt x="54" y="-5"/>
                    <a:pt x="80" y="2"/>
                    <a:pt x="95" y="20"/>
                  </a:cubicBezTo>
                  <a:lnTo>
                    <a:pt x="570" y="602"/>
                  </a:lnTo>
                  <a:close/>
                </a:path>
              </a:pathLst>
            </a:custGeom>
            <a:solidFill>
              <a:srgbClr val="EC83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126840" y="4093560"/>
              <a:ext cx="114480" cy="147960"/>
            </a:xfrm>
            <a:custGeom>
              <a:avLst/>
              <a:gdLst/>
              <a:ahLst/>
              <a:cxnLst/>
              <a:rect l="l" t="t" r="r" b="b"/>
              <a:pathLst>
                <a:path w="318" h="411" extrusionOk="0">
                  <a:moveTo>
                    <a:pt x="54" y="411"/>
                  </a:moveTo>
                  <a:lnTo>
                    <a:pt x="0" y="63"/>
                  </a:lnTo>
                  <a:cubicBezTo>
                    <a:pt x="-4" y="39"/>
                    <a:pt x="9" y="15"/>
                    <a:pt x="31" y="5"/>
                  </a:cubicBezTo>
                  <a:cubicBezTo>
                    <a:pt x="54" y="-5"/>
                    <a:pt x="80" y="2"/>
                    <a:pt x="95" y="20"/>
                  </a:cubicBezTo>
                  <a:lnTo>
                    <a:pt x="318" y="294"/>
                  </a:lnTo>
                  <a:lnTo>
                    <a:pt x="54" y="411"/>
                  </a:lnTo>
                  <a:close/>
                </a:path>
              </a:pathLst>
            </a:custGeom>
            <a:solidFill>
              <a:srgbClr val="334D8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2"/>
          <p:cNvSpPr/>
          <p:nvPr/>
        </p:nvSpPr>
        <p:spPr>
          <a:xfrm rot="-899973">
            <a:off x="8133601" y="3409576"/>
            <a:ext cx="375356" cy="564792"/>
          </a:xfrm>
          <a:custGeom>
            <a:avLst/>
            <a:gdLst/>
            <a:ahLst/>
            <a:cxnLst/>
            <a:rect l="l" t="t" r="r" b="b"/>
            <a:pathLst>
              <a:path w="2655" h="3995" extrusionOk="0">
                <a:moveTo>
                  <a:pt x="58" y="498"/>
                </a:moveTo>
                <a:cubicBezTo>
                  <a:pt x="200" y="701"/>
                  <a:pt x="342" y="904"/>
                  <a:pt x="497" y="1128"/>
                </a:cubicBezTo>
                <a:cubicBezTo>
                  <a:pt x="677" y="947"/>
                  <a:pt x="922" y="830"/>
                  <a:pt x="1176" y="805"/>
                </a:cubicBezTo>
                <a:cubicBezTo>
                  <a:pt x="1292" y="794"/>
                  <a:pt x="1418" y="804"/>
                  <a:pt x="1510" y="875"/>
                </a:cubicBezTo>
                <a:cubicBezTo>
                  <a:pt x="1627" y="967"/>
                  <a:pt x="1656" y="1142"/>
                  <a:pt x="1603" y="1280"/>
                </a:cubicBezTo>
                <a:cubicBezTo>
                  <a:pt x="1549" y="1418"/>
                  <a:pt x="1426" y="1520"/>
                  <a:pt x="1291" y="1581"/>
                </a:cubicBezTo>
                <a:cubicBezTo>
                  <a:pt x="1156" y="1642"/>
                  <a:pt x="1008" y="1666"/>
                  <a:pt x="842" y="1690"/>
                </a:cubicBezTo>
                <a:cubicBezTo>
                  <a:pt x="850" y="1895"/>
                  <a:pt x="858" y="2099"/>
                  <a:pt x="861" y="2322"/>
                </a:cubicBezTo>
                <a:cubicBezTo>
                  <a:pt x="1063" y="2316"/>
                  <a:pt x="1274" y="2311"/>
                  <a:pt x="1457" y="2396"/>
                </a:cubicBezTo>
                <a:cubicBezTo>
                  <a:pt x="1641" y="2481"/>
                  <a:pt x="1787" y="2684"/>
                  <a:pt x="1737" y="2880"/>
                </a:cubicBezTo>
                <a:cubicBezTo>
                  <a:pt x="1707" y="2998"/>
                  <a:pt x="1611" y="3092"/>
                  <a:pt x="1500" y="3141"/>
                </a:cubicBezTo>
                <a:cubicBezTo>
                  <a:pt x="1388" y="3191"/>
                  <a:pt x="1263" y="3200"/>
                  <a:pt x="1141" y="3191"/>
                </a:cubicBezTo>
                <a:cubicBezTo>
                  <a:pt x="850" y="3170"/>
                  <a:pt x="567" y="3049"/>
                  <a:pt x="325" y="2846"/>
                </a:cubicBezTo>
                <a:cubicBezTo>
                  <a:pt x="185" y="3039"/>
                  <a:pt x="73" y="3254"/>
                  <a:pt x="0" y="3488"/>
                </a:cubicBezTo>
                <a:cubicBezTo>
                  <a:pt x="307" y="3729"/>
                  <a:pt x="666" y="3913"/>
                  <a:pt x="1051" y="3974"/>
                </a:cubicBezTo>
                <a:cubicBezTo>
                  <a:pt x="1436" y="4035"/>
                  <a:pt x="1850" y="3964"/>
                  <a:pt x="2167" y="3737"/>
                </a:cubicBezTo>
                <a:cubicBezTo>
                  <a:pt x="2484" y="3510"/>
                  <a:pt x="2690" y="3118"/>
                  <a:pt x="2650" y="2730"/>
                </a:cubicBezTo>
                <a:cubicBezTo>
                  <a:pt x="2611" y="2341"/>
                  <a:pt x="2305" y="1983"/>
                  <a:pt x="1911" y="1947"/>
                </a:cubicBezTo>
                <a:cubicBezTo>
                  <a:pt x="2278" y="1901"/>
                  <a:pt x="2573" y="1564"/>
                  <a:pt x="2612" y="1196"/>
                </a:cubicBezTo>
                <a:cubicBezTo>
                  <a:pt x="2650" y="829"/>
                  <a:pt x="2454" y="458"/>
                  <a:pt x="2152" y="244"/>
                </a:cubicBezTo>
                <a:cubicBezTo>
                  <a:pt x="1851" y="30"/>
                  <a:pt x="1460" y="-37"/>
                  <a:pt x="1095" y="19"/>
                </a:cubicBezTo>
                <a:cubicBezTo>
                  <a:pt x="730" y="74"/>
                  <a:pt x="389" y="243"/>
                  <a:pt x="58" y="498"/>
                </a:cubicBezTo>
                <a:close/>
              </a:path>
            </a:pathLst>
          </a:custGeom>
          <a:solidFill>
            <a:srgbClr val="EC835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2"/>
          <p:cNvGrpSpPr/>
          <p:nvPr/>
        </p:nvGrpSpPr>
        <p:grpSpPr>
          <a:xfrm rot="8459002">
            <a:off x="114554" y="1038801"/>
            <a:ext cx="1070197" cy="605395"/>
            <a:chOff x="1195575" y="1247040"/>
            <a:chExt cx="501480" cy="283680"/>
          </a:xfrm>
        </p:grpSpPr>
        <p:grpSp>
          <p:nvGrpSpPr>
            <p:cNvPr id="60" name="Google Shape;60;p2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" name="Google Shape;63;p2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 w="9525" cap="flat" cmpd="sng">
              <a:solidFill>
                <a:srgbClr val="001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"/>
          <p:cNvSpPr/>
          <p:nvPr/>
        </p:nvSpPr>
        <p:spPr>
          <a:xfrm rot="-653007">
            <a:off x="464936" y="2312299"/>
            <a:ext cx="461348" cy="640629"/>
          </a:xfrm>
          <a:custGeom>
            <a:avLst/>
            <a:gdLst/>
            <a:ahLst/>
            <a:cxnLst/>
            <a:rect l="l" t="t" r="r" b="b"/>
            <a:pathLst>
              <a:path w="2720" h="3777" extrusionOk="0">
                <a:moveTo>
                  <a:pt x="2484" y="684"/>
                </a:moveTo>
                <a:cubicBezTo>
                  <a:pt x="2009" y="715"/>
                  <a:pt x="1534" y="746"/>
                  <a:pt x="1059" y="778"/>
                </a:cubicBezTo>
                <a:cubicBezTo>
                  <a:pt x="1051" y="918"/>
                  <a:pt x="1048" y="1027"/>
                  <a:pt x="1073" y="1204"/>
                </a:cubicBezTo>
                <a:cubicBezTo>
                  <a:pt x="2075" y="1095"/>
                  <a:pt x="2965" y="1731"/>
                  <a:pt x="2659" y="2783"/>
                </a:cubicBezTo>
                <a:cubicBezTo>
                  <a:pt x="2381" y="3958"/>
                  <a:pt x="858" y="3983"/>
                  <a:pt x="0" y="3417"/>
                </a:cubicBezTo>
                <a:cubicBezTo>
                  <a:pt x="77" y="3150"/>
                  <a:pt x="206" y="2926"/>
                  <a:pt x="365" y="2724"/>
                </a:cubicBezTo>
                <a:cubicBezTo>
                  <a:pt x="2294" y="3817"/>
                  <a:pt x="2196" y="1275"/>
                  <a:pt x="445" y="2023"/>
                </a:cubicBezTo>
                <a:cubicBezTo>
                  <a:pt x="412" y="1297"/>
                  <a:pt x="336" y="685"/>
                  <a:pt x="390" y="45"/>
                </a:cubicBezTo>
                <a:cubicBezTo>
                  <a:pt x="1075" y="-8"/>
                  <a:pt x="1763" y="-17"/>
                  <a:pt x="2418" y="34"/>
                </a:cubicBezTo>
                <a:cubicBezTo>
                  <a:pt x="2502" y="245"/>
                  <a:pt x="2520" y="482"/>
                  <a:pt x="2484" y="684"/>
                </a:cubicBezTo>
                <a:close/>
              </a:path>
            </a:pathLst>
          </a:custGeom>
          <a:solidFill>
            <a:srgbClr val="334D8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 rot="8999985">
            <a:off x="8100365" y="3903764"/>
            <a:ext cx="620853" cy="200104"/>
          </a:xfrm>
          <a:custGeom>
            <a:avLst/>
            <a:gdLst/>
            <a:ahLst/>
            <a:cxnLst/>
            <a:rect l="l" t="t" r="r" b="b"/>
            <a:pathLst>
              <a:path w="1390" h="448" extrusionOk="0">
                <a:moveTo>
                  <a:pt x="1373" y="448"/>
                </a:moveTo>
                <a:cubicBezTo>
                  <a:pt x="1369" y="448"/>
                  <a:pt x="1364" y="446"/>
                  <a:pt x="1361" y="443"/>
                </a:cubicBezTo>
                <a:cubicBezTo>
                  <a:pt x="1034" y="132"/>
                  <a:pt x="688" y="51"/>
                  <a:pt x="455" y="37"/>
                </a:cubicBezTo>
                <a:cubicBezTo>
                  <a:pt x="203" y="22"/>
                  <a:pt x="25" y="81"/>
                  <a:pt x="23" y="82"/>
                </a:cubicBezTo>
                <a:cubicBezTo>
                  <a:pt x="14" y="85"/>
                  <a:pt x="4" y="80"/>
                  <a:pt x="1" y="71"/>
                </a:cubicBezTo>
                <a:cubicBezTo>
                  <a:pt x="-2" y="61"/>
                  <a:pt x="3" y="51"/>
                  <a:pt x="12" y="48"/>
                </a:cubicBezTo>
                <a:cubicBezTo>
                  <a:pt x="19" y="46"/>
                  <a:pt x="743" y="-193"/>
                  <a:pt x="1385" y="417"/>
                </a:cubicBezTo>
                <a:cubicBezTo>
                  <a:pt x="1392" y="424"/>
                  <a:pt x="1392" y="435"/>
                  <a:pt x="1386" y="442"/>
                </a:cubicBezTo>
                <a:cubicBezTo>
                  <a:pt x="1382" y="446"/>
                  <a:pt x="1378" y="448"/>
                  <a:pt x="1373" y="448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2"/>
          <p:cNvGrpSpPr/>
          <p:nvPr/>
        </p:nvGrpSpPr>
        <p:grpSpPr>
          <a:xfrm rot="-257801">
            <a:off x="979023" y="2077125"/>
            <a:ext cx="171800" cy="954538"/>
            <a:chOff x="3708000" y="2146320"/>
            <a:chExt cx="127440" cy="708120"/>
          </a:xfrm>
        </p:grpSpPr>
        <p:sp>
          <p:nvSpPr>
            <p:cNvPr id="67" name="Google Shape;67;p2"/>
            <p:cNvSpPr/>
            <p:nvPr/>
          </p:nvSpPr>
          <p:spPr>
            <a:xfrm>
              <a:off x="3735360" y="2146320"/>
              <a:ext cx="70560" cy="708120"/>
            </a:xfrm>
            <a:custGeom>
              <a:avLst/>
              <a:gdLst/>
              <a:ahLst/>
              <a:cxnLst/>
              <a:rect l="l" t="t" r="r" b="b"/>
              <a:pathLst>
                <a:path w="196" h="1967" extrusionOk="0">
                  <a:moveTo>
                    <a:pt x="172" y="1967"/>
                  </a:moveTo>
                  <a:lnTo>
                    <a:pt x="172" y="1967"/>
                  </a:lnTo>
                  <a:cubicBezTo>
                    <a:pt x="162" y="1966"/>
                    <a:pt x="154" y="1958"/>
                    <a:pt x="155" y="1948"/>
                  </a:cubicBezTo>
                  <a:cubicBezTo>
                    <a:pt x="197" y="950"/>
                    <a:pt x="3" y="31"/>
                    <a:pt x="1" y="21"/>
                  </a:cubicBezTo>
                  <a:cubicBezTo>
                    <a:pt x="-1" y="12"/>
                    <a:pt x="5" y="2"/>
                    <a:pt x="14" y="0"/>
                  </a:cubicBezTo>
                  <a:cubicBezTo>
                    <a:pt x="24" y="-2"/>
                    <a:pt x="33" y="4"/>
                    <a:pt x="35" y="14"/>
                  </a:cubicBezTo>
                  <a:cubicBezTo>
                    <a:pt x="37" y="23"/>
                    <a:pt x="232" y="946"/>
                    <a:pt x="190" y="1950"/>
                  </a:cubicBezTo>
                  <a:cubicBezTo>
                    <a:pt x="190" y="1959"/>
                    <a:pt x="182" y="1967"/>
                    <a:pt x="172" y="196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708000" y="2176920"/>
              <a:ext cx="77400" cy="26280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8" y="73"/>
                  </a:moveTo>
                  <a:cubicBezTo>
                    <a:pt x="10" y="73"/>
                    <a:pt x="3" y="67"/>
                    <a:pt x="1" y="59"/>
                  </a:cubicBezTo>
                  <a:cubicBezTo>
                    <a:pt x="-1" y="49"/>
                    <a:pt x="5" y="40"/>
                    <a:pt x="15" y="38"/>
                  </a:cubicBezTo>
                  <a:lnTo>
                    <a:pt x="194" y="0"/>
                  </a:lnTo>
                  <a:cubicBezTo>
                    <a:pt x="204" y="-2"/>
                    <a:pt x="213" y="5"/>
                    <a:pt x="215" y="14"/>
                  </a:cubicBezTo>
                  <a:cubicBezTo>
                    <a:pt x="217" y="24"/>
                    <a:pt x="211" y="33"/>
                    <a:pt x="202" y="35"/>
                  </a:cubicBezTo>
                  <a:lnTo>
                    <a:pt x="22" y="72"/>
                  </a:lnTo>
                  <a:cubicBezTo>
                    <a:pt x="21" y="73"/>
                    <a:pt x="20" y="73"/>
                    <a:pt x="18" y="73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760200" y="2813040"/>
              <a:ext cx="75240" cy="12960"/>
            </a:xfrm>
            <a:custGeom>
              <a:avLst/>
              <a:gdLst/>
              <a:ahLst/>
              <a:cxnLst/>
              <a:rect l="l" t="t" r="r" b="b"/>
              <a:pathLst>
                <a:path w="209" h="36" extrusionOk="0">
                  <a:moveTo>
                    <a:pt x="191" y="36"/>
                  </a:moveTo>
                  <a:lnTo>
                    <a:pt x="18" y="36"/>
                  </a:ln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191" y="0"/>
                  </a:lnTo>
                  <a:cubicBezTo>
                    <a:pt x="201" y="0"/>
                    <a:pt x="209" y="8"/>
                    <a:pt x="209" y="18"/>
                  </a:cubicBezTo>
                  <a:cubicBezTo>
                    <a:pt x="209" y="28"/>
                    <a:pt x="201" y="36"/>
                    <a:pt x="191" y="3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772800" y="2791800"/>
              <a:ext cx="54000" cy="504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18" y="140"/>
                  </a:moveTo>
                  <a:cubicBezTo>
                    <a:pt x="13" y="140"/>
                    <a:pt x="8" y="138"/>
                    <a:pt x="5" y="134"/>
                  </a:cubicBezTo>
                  <a:cubicBezTo>
                    <a:pt x="-2" y="127"/>
                    <a:pt x="-1" y="116"/>
                    <a:pt x="6" y="109"/>
                  </a:cubicBezTo>
                  <a:lnTo>
                    <a:pt x="121" y="5"/>
                  </a:lnTo>
                  <a:cubicBezTo>
                    <a:pt x="128" y="-2"/>
                    <a:pt x="139" y="-1"/>
                    <a:pt x="146" y="6"/>
                  </a:cubicBezTo>
                  <a:cubicBezTo>
                    <a:pt x="152" y="13"/>
                    <a:pt x="152" y="24"/>
                    <a:pt x="144" y="31"/>
                  </a:cubicBezTo>
                  <a:lnTo>
                    <a:pt x="30" y="135"/>
                  </a:lnTo>
                  <a:cubicBezTo>
                    <a:pt x="26" y="138"/>
                    <a:pt x="22" y="140"/>
                    <a:pt x="18" y="140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5400" rIns="90000" bIns="5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26000" y="2157480"/>
              <a:ext cx="46080" cy="59040"/>
            </a:xfrm>
            <a:custGeom>
              <a:avLst/>
              <a:gdLst/>
              <a:ahLst/>
              <a:cxnLst/>
              <a:rect l="l" t="t" r="r" b="b"/>
              <a:pathLst>
                <a:path w="128" h="164" extrusionOk="0">
                  <a:moveTo>
                    <a:pt x="18" y="164"/>
                  </a:moveTo>
                  <a:cubicBezTo>
                    <a:pt x="14" y="164"/>
                    <a:pt x="10" y="163"/>
                    <a:pt x="7" y="160"/>
                  </a:cubicBezTo>
                  <a:cubicBezTo>
                    <a:pt x="-1" y="155"/>
                    <a:pt x="-2" y="144"/>
                    <a:pt x="3" y="136"/>
                  </a:cubicBezTo>
                  <a:lnTo>
                    <a:pt x="96" y="7"/>
                  </a:lnTo>
                  <a:cubicBezTo>
                    <a:pt x="102" y="-1"/>
                    <a:pt x="113" y="-2"/>
                    <a:pt x="121" y="3"/>
                  </a:cubicBezTo>
                  <a:cubicBezTo>
                    <a:pt x="129" y="9"/>
                    <a:pt x="130" y="20"/>
                    <a:pt x="125" y="28"/>
                  </a:cubicBezTo>
                  <a:lnTo>
                    <a:pt x="32" y="156"/>
                  </a:lnTo>
                  <a:cubicBezTo>
                    <a:pt x="29" y="161"/>
                    <a:pt x="23" y="164"/>
                    <a:pt x="18" y="164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13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492" name="Google Shape;492;p13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493" name="Google Shape;493;p13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4" name="Google Shape;494;p13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5" name="Google Shape;495;p13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6" name="Google Shape;496;p13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13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13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13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13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13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13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13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4" name="Google Shape;504;p13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5" name="Google Shape;505;p13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13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" name="Google Shape;507;p13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8" name="Google Shape;508;p13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09" name="Google Shape;509;p13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11" name="Google Shape;511;p13"/>
          <p:cNvSpPr txBox="1">
            <a:spLocks noGrp="1"/>
          </p:cNvSpPr>
          <p:nvPr>
            <p:ph type="subTitle" idx="1"/>
          </p:nvPr>
        </p:nvSpPr>
        <p:spPr>
          <a:xfrm>
            <a:off x="1996975" y="2216582"/>
            <a:ext cx="242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13"/>
          <p:cNvSpPr txBox="1">
            <a:spLocks noGrp="1"/>
          </p:cNvSpPr>
          <p:nvPr>
            <p:ph type="subTitle" idx="2"/>
          </p:nvPr>
        </p:nvSpPr>
        <p:spPr>
          <a:xfrm>
            <a:off x="5559473" y="2216582"/>
            <a:ext cx="242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3"/>
          <p:cNvSpPr txBox="1">
            <a:spLocks noGrp="1"/>
          </p:cNvSpPr>
          <p:nvPr>
            <p:ph type="subTitle" idx="3"/>
          </p:nvPr>
        </p:nvSpPr>
        <p:spPr>
          <a:xfrm>
            <a:off x="1996975" y="3483824"/>
            <a:ext cx="242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13"/>
          <p:cNvSpPr txBox="1">
            <a:spLocks noGrp="1"/>
          </p:cNvSpPr>
          <p:nvPr>
            <p:ph type="subTitle" idx="4"/>
          </p:nvPr>
        </p:nvSpPr>
        <p:spPr>
          <a:xfrm>
            <a:off x="5559473" y="3483824"/>
            <a:ext cx="242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title" hasCustomPrompt="1"/>
          </p:nvPr>
        </p:nvSpPr>
        <p:spPr>
          <a:xfrm>
            <a:off x="1158775" y="1903326"/>
            <a:ext cx="733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5" hasCustomPrompt="1"/>
          </p:nvPr>
        </p:nvSpPr>
        <p:spPr>
          <a:xfrm>
            <a:off x="1158775" y="3169418"/>
            <a:ext cx="731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title" idx="6" hasCustomPrompt="1"/>
          </p:nvPr>
        </p:nvSpPr>
        <p:spPr>
          <a:xfrm>
            <a:off x="4721273" y="1903963"/>
            <a:ext cx="73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7" hasCustomPrompt="1"/>
          </p:nvPr>
        </p:nvSpPr>
        <p:spPr>
          <a:xfrm>
            <a:off x="4721273" y="3169420"/>
            <a:ext cx="731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9" name="Google Shape;519;p13"/>
          <p:cNvSpPr txBox="1">
            <a:spLocks noGrp="1"/>
          </p:cNvSpPr>
          <p:nvPr>
            <p:ph type="subTitle" idx="8"/>
          </p:nvPr>
        </p:nvSpPr>
        <p:spPr>
          <a:xfrm>
            <a:off x="1996975" y="1903316"/>
            <a:ext cx="2425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0" name="Google Shape;520;p13"/>
          <p:cNvSpPr txBox="1">
            <a:spLocks noGrp="1"/>
          </p:cNvSpPr>
          <p:nvPr>
            <p:ph type="subTitle" idx="9"/>
          </p:nvPr>
        </p:nvSpPr>
        <p:spPr>
          <a:xfrm>
            <a:off x="1996975" y="3170688"/>
            <a:ext cx="2425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1" name="Google Shape;521;p13"/>
          <p:cNvSpPr txBox="1">
            <a:spLocks noGrp="1"/>
          </p:cNvSpPr>
          <p:nvPr>
            <p:ph type="subTitle" idx="13"/>
          </p:nvPr>
        </p:nvSpPr>
        <p:spPr>
          <a:xfrm>
            <a:off x="5559473" y="1903316"/>
            <a:ext cx="2425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subTitle" idx="14"/>
          </p:nvPr>
        </p:nvSpPr>
        <p:spPr>
          <a:xfrm>
            <a:off x="5559473" y="3170686"/>
            <a:ext cx="2425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3" name="Google Shape;523;p13"/>
          <p:cNvSpPr txBox="1">
            <a:spLocks noGrp="1"/>
          </p:cNvSpPr>
          <p:nvPr>
            <p:ph type="title" idx="15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3"/>
          <p:cNvSpPr/>
          <p:nvPr/>
        </p:nvSpPr>
        <p:spPr>
          <a:xfrm>
            <a:off x="8377135" y="4409885"/>
            <a:ext cx="856440" cy="803880"/>
          </a:xfrm>
          <a:custGeom>
            <a:avLst/>
            <a:gdLst/>
            <a:ahLst/>
            <a:cxnLst/>
            <a:rect l="l" t="t" r="r" b="b"/>
            <a:pathLst>
              <a:path w="2379" h="2233" extrusionOk="0">
                <a:moveTo>
                  <a:pt x="2379" y="1516"/>
                </a:moveTo>
                <a:lnTo>
                  <a:pt x="1767" y="1056"/>
                </a:lnTo>
                <a:lnTo>
                  <a:pt x="2281" y="481"/>
                </a:lnTo>
                <a:lnTo>
                  <a:pt x="1743" y="0"/>
                </a:lnTo>
                <a:lnTo>
                  <a:pt x="1188" y="622"/>
                </a:lnTo>
                <a:lnTo>
                  <a:pt x="432" y="56"/>
                </a:lnTo>
                <a:lnTo>
                  <a:pt x="0" y="633"/>
                </a:lnTo>
                <a:lnTo>
                  <a:pt x="706" y="1162"/>
                </a:lnTo>
                <a:lnTo>
                  <a:pt x="179" y="1753"/>
                </a:lnTo>
                <a:lnTo>
                  <a:pt x="717" y="2233"/>
                </a:lnTo>
                <a:lnTo>
                  <a:pt x="1285" y="1597"/>
                </a:lnTo>
                <a:lnTo>
                  <a:pt x="1946" y="2093"/>
                </a:lnTo>
                <a:lnTo>
                  <a:pt x="2379" y="151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8347801" y="-41948"/>
            <a:ext cx="741600" cy="741570"/>
          </a:xfrm>
          <a:custGeom>
            <a:avLst/>
            <a:gdLst/>
            <a:ahLst/>
            <a:cxnLst/>
            <a:rect l="l" t="t" r="r" b="b"/>
            <a:pathLst>
              <a:path w="463" h="463" extrusionOk="0">
                <a:moveTo>
                  <a:pt x="463" y="231"/>
                </a:moveTo>
                <a:cubicBezTo>
                  <a:pt x="463" y="359"/>
                  <a:pt x="360" y="463"/>
                  <a:pt x="232" y="463"/>
                </a:cubicBezTo>
                <a:cubicBezTo>
                  <a:pt x="104" y="463"/>
                  <a:pt x="0" y="359"/>
                  <a:pt x="0" y="231"/>
                </a:cubicBezTo>
                <a:cubicBezTo>
                  <a:pt x="0" y="104"/>
                  <a:pt x="104" y="0"/>
                  <a:pt x="232" y="0"/>
                </a:cubicBezTo>
                <a:cubicBezTo>
                  <a:pt x="360" y="0"/>
                  <a:pt x="463" y="104"/>
                  <a:pt x="463" y="2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" name="Google Shape;526;p13"/>
          <p:cNvGrpSpPr/>
          <p:nvPr/>
        </p:nvGrpSpPr>
        <p:grpSpPr>
          <a:xfrm rot="8100000">
            <a:off x="-1521401" y="1111900"/>
            <a:ext cx="3115050" cy="1694864"/>
            <a:chOff x="720000" y="6076080"/>
            <a:chExt cx="3115080" cy="1694880"/>
          </a:xfrm>
        </p:grpSpPr>
        <p:sp>
          <p:nvSpPr>
            <p:cNvPr id="527" name="Google Shape;527;p13"/>
            <p:cNvSpPr/>
            <p:nvPr/>
          </p:nvSpPr>
          <p:spPr>
            <a:xfrm>
              <a:off x="720000" y="6076080"/>
              <a:ext cx="3115080" cy="1694880"/>
            </a:xfrm>
            <a:custGeom>
              <a:avLst/>
              <a:gdLst/>
              <a:ahLst/>
              <a:cxnLst/>
              <a:rect l="l" t="t" r="r" b="b"/>
              <a:pathLst>
                <a:path w="8653" h="4708" extrusionOk="0">
                  <a:moveTo>
                    <a:pt x="8653" y="996"/>
                  </a:moveTo>
                  <a:lnTo>
                    <a:pt x="451" y="4708"/>
                  </a:lnTo>
                  <a:lnTo>
                    <a:pt x="0" y="3712"/>
                  </a:lnTo>
                  <a:lnTo>
                    <a:pt x="8202" y="0"/>
                  </a:lnTo>
                  <a:lnTo>
                    <a:pt x="8653" y="996"/>
                  </a:lnTo>
                  <a:close/>
                </a:path>
              </a:pathLst>
            </a:custGeom>
            <a:solidFill>
              <a:srgbClr val="FF844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806760" y="736020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1056600" y="724716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1306440" y="713412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1556280" y="702108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1806120" y="690804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2055960" y="679500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2305800" y="668196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2555640" y="656892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2805480" y="645588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3055320" y="634284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3304800" y="622980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554640" y="611676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" name="Google Shape;540;p13"/>
          <p:cNvGrpSpPr/>
          <p:nvPr/>
        </p:nvGrpSpPr>
        <p:grpSpPr>
          <a:xfrm rot="-5669084">
            <a:off x="-184876" y="1707011"/>
            <a:ext cx="1270478" cy="718719"/>
            <a:chOff x="1195575" y="1247040"/>
            <a:chExt cx="501480" cy="283680"/>
          </a:xfrm>
        </p:grpSpPr>
        <p:grpSp>
          <p:nvGrpSpPr>
            <p:cNvPr id="541" name="Google Shape;541;p13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542" name="Google Shape;542;p13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4" name="Google Shape;544;p13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p13"/>
          <p:cNvSpPr/>
          <p:nvPr/>
        </p:nvSpPr>
        <p:spPr>
          <a:xfrm rot="9486416">
            <a:off x="8466769" y="678439"/>
            <a:ext cx="620854" cy="200103"/>
          </a:xfrm>
          <a:custGeom>
            <a:avLst/>
            <a:gdLst/>
            <a:ahLst/>
            <a:cxnLst/>
            <a:rect l="l" t="t" r="r" b="b"/>
            <a:pathLst>
              <a:path w="1390" h="448" extrusionOk="0">
                <a:moveTo>
                  <a:pt x="1373" y="448"/>
                </a:moveTo>
                <a:cubicBezTo>
                  <a:pt x="1369" y="448"/>
                  <a:pt x="1364" y="446"/>
                  <a:pt x="1361" y="443"/>
                </a:cubicBezTo>
                <a:cubicBezTo>
                  <a:pt x="1034" y="132"/>
                  <a:pt x="688" y="51"/>
                  <a:pt x="455" y="37"/>
                </a:cubicBezTo>
                <a:cubicBezTo>
                  <a:pt x="203" y="22"/>
                  <a:pt x="25" y="81"/>
                  <a:pt x="23" y="82"/>
                </a:cubicBezTo>
                <a:cubicBezTo>
                  <a:pt x="14" y="85"/>
                  <a:pt x="4" y="80"/>
                  <a:pt x="1" y="71"/>
                </a:cubicBezTo>
                <a:cubicBezTo>
                  <a:pt x="-2" y="61"/>
                  <a:pt x="3" y="51"/>
                  <a:pt x="12" y="48"/>
                </a:cubicBezTo>
                <a:cubicBezTo>
                  <a:pt x="19" y="46"/>
                  <a:pt x="743" y="-193"/>
                  <a:pt x="1385" y="417"/>
                </a:cubicBezTo>
                <a:cubicBezTo>
                  <a:pt x="1392" y="424"/>
                  <a:pt x="1392" y="435"/>
                  <a:pt x="1386" y="442"/>
                </a:cubicBezTo>
                <a:cubicBezTo>
                  <a:pt x="1382" y="446"/>
                  <a:pt x="1378" y="448"/>
                  <a:pt x="1373" y="448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13"/>
          <p:cNvGrpSpPr/>
          <p:nvPr/>
        </p:nvGrpSpPr>
        <p:grpSpPr>
          <a:xfrm rot="-3599923">
            <a:off x="258039" y="4352272"/>
            <a:ext cx="478496" cy="489632"/>
            <a:chOff x="3281400" y="77400"/>
            <a:chExt cx="248760" cy="254520"/>
          </a:xfrm>
        </p:grpSpPr>
        <p:sp>
          <p:nvSpPr>
            <p:cNvPr id="547" name="Google Shape;547;p13"/>
            <p:cNvSpPr/>
            <p:nvPr/>
          </p:nvSpPr>
          <p:spPr>
            <a:xfrm>
              <a:off x="3440520" y="116280"/>
              <a:ext cx="89640" cy="89640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124"/>
                  </a:moveTo>
                  <a:lnTo>
                    <a:pt x="18" y="124"/>
                  </a:lnTo>
                  <a:moveTo>
                    <a:pt x="124" y="35"/>
                  </a:moveTo>
                  <a:cubicBezTo>
                    <a:pt x="75" y="35"/>
                    <a:pt x="35" y="75"/>
                    <a:pt x="35" y="124"/>
                  </a:cubicBezTo>
                  <a:lnTo>
                    <a:pt x="35" y="124"/>
                  </a:lnTo>
                  <a:cubicBezTo>
                    <a:pt x="35" y="148"/>
                    <a:pt x="44" y="170"/>
                    <a:pt x="61" y="187"/>
                  </a:cubicBezTo>
                  <a:cubicBezTo>
                    <a:pt x="78" y="204"/>
                    <a:pt x="100" y="213"/>
                    <a:pt x="124" y="213"/>
                  </a:cubicBezTo>
                  <a:lnTo>
                    <a:pt x="124" y="213"/>
                  </a:lnTo>
                  <a:cubicBezTo>
                    <a:pt x="174" y="213"/>
                    <a:pt x="213" y="174"/>
                    <a:pt x="214" y="125"/>
                  </a:cubicBezTo>
                  <a:cubicBezTo>
                    <a:pt x="214" y="101"/>
                    <a:pt x="205" y="78"/>
                    <a:pt x="188" y="61"/>
                  </a:cubicBezTo>
                  <a:cubicBezTo>
                    <a:pt x="171" y="44"/>
                    <a:pt x="149" y="35"/>
                    <a:pt x="125" y="35"/>
                  </a:cubicBezTo>
                  <a:lnTo>
                    <a:pt x="124" y="35"/>
                  </a:lnTo>
                  <a:moveTo>
                    <a:pt x="124" y="249"/>
                  </a:moveTo>
                  <a:lnTo>
                    <a:pt x="124" y="249"/>
                  </a:lnTo>
                  <a:cubicBezTo>
                    <a:pt x="91" y="249"/>
                    <a:pt x="60" y="236"/>
                    <a:pt x="36" y="212"/>
                  </a:cubicBezTo>
                  <a:cubicBezTo>
                    <a:pt x="13" y="188"/>
                    <a:pt x="0" y="157"/>
                    <a:pt x="0" y="124"/>
                  </a:cubicBezTo>
                  <a:cubicBezTo>
                    <a:pt x="0" y="91"/>
                    <a:pt x="13" y="59"/>
                    <a:pt x="37" y="36"/>
                  </a:cubicBezTo>
                  <a:cubicBezTo>
                    <a:pt x="60" y="13"/>
                    <a:pt x="91" y="0"/>
                    <a:pt x="124" y="0"/>
                  </a:cubicBezTo>
                  <a:lnTo>
                    <a:pt x="125" y="0"/>
                  </a:lnTo>
                  <a:cubicBezTo>
                    <a:pt x="158" y="0"/>
                    <a:pt x="189" y="13"/>
                    <a:pt x="213" y="37"/>
                  </a:cubicBezTo>
                  <a:cubicBezTo>
                    <a:pt x="236" y="60"/>
                    <a:pt x="249" y="91"/>
                    <a:pt x="249" y="125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346560" y="236880"/>
              <a:ext cx="95400" cy="95040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132" y="35"/>
                  </a:moveTo>
                  <a:cubicBezTo>
                    <a:pt x="79" y="35"/>
                    <a:pt x="36" y="78"/>
                    <a:pt x="36" y="132"/>
                  </a:cubicBezTo>
                  <a:cubicBezTo>
                    <a:pt x="36" y="157"/>
                    <a:pt x="46" y="182"/>
                    <a:pt x="64" y="200"/>
                  </a:cubicBezTo>
                  <a:cubicBezTo>
                    <a:pt x="82" y="218"/>
                    <a:pt x="106" y="229"/>
                    <a:pt x="132" y="229"/>
                  </a:cubicBezTo>
                  <a:lnTo>
                    <a:pt x="132" y="229"/>
                  </a:lnTo>
                  <a:cubicBezTo>
                    <a:pt x="158" y="229"/>
                    <a:pt x="182" y="219"/>
                    <a:pt x="201" y="201"/>
                  </a:cubicBezTo>
                  <a:cubicBezTo>
                    <a:pt x="219" y="182"/>
                    <a:pt x="229" y="158"/>
                    <a:pt x="229" y="132"/>
                  </a:cubicBezTo>
                  <a:cubicBezTo>
                    <a:pt x="229" y="79"/>
                    <a:pt x="186" y="35"/>
                    <a:pt x="133" y="35"/>
                  </a:cubicBezTo>
                  <a:lnTo>
                    <a:pt x="132" y="35"/>
                  </a:lnTo>
                  <a:moveTo>
                    <a:pt x="133" y="264"/>
                  </a:moveTo>
                  <a:lnTo>
                    <a:pt x="132" y="264"/>
                  </a:lnTo>
                  <a:cubicBezTo>
                    <a:pt x="97" y="264"/>
                    <a:pt x="64" y="250"/>
                    <a:pt x="39" y="225"/>
                  </a:cubicBezTo>
                  <a:cubicBezTo>
                    <a:pt x="14" y="200"/>
                    <a:pt x="0" y="167"/>
                    <a:pt x="0" y="131"/>
                  </a:cubicBezTo>
                  <a:cubicBezTo>
                    <a:pt x="1" y="59"/>
                    <a:pt x="60" y="0"/>
                    <a:pt x="132" y="0"/>
                  </a:cubicBezTo>
                  <a:lnTo>
                    <a:pt x="133" y="0"/>
                  </a:lnTo>
                  <a:cubicBezTo>
                    <a:pt x="168" y="0"/>
                    <a:pt x="201" y="14"/>
                    <a:pt x="226" y="39"/>
                  </a:cubicBezTo>
                  <a:cubicBezTo>
                    <a:pt x="251" y="64"/>
                    <a:pt x="265" y="97"/>
                    <a:pt x="265" y="132"/>
                  </a:cubicBezTo>
                  <a:cubicBezTo>
                    <a:pt x="264" y="168"/>
                    <a:pt x="251" y="201"/>
                    <a:pt x="226" y="226"/>
                  </a:cubicBezTo>
                  <a:cubicBezTo>
                    <a:pt x="201" y="250"/>
                    <a:pt x="168" y="264"/>
                    <a:pt x="133" y="264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3281400" y="77400"/>
              <a:ext cx="89640" cy="89280"/>
            </a:xfrm>
            <a:custGeom>
              <a:avLst/>
              <a:gdLst/>
              <a:ahLst/>
              <a:cxnLst/>
              <a:rect l="l" t="t" r="r" b="b"/>
              <a:pathLst>
                <a:path w="249" h="248" extrusionOk="0">
                  <a:moveTo>
                    <a:pt x="35" y="124"/>
                  </a:moveTo>
                  <a:cubicBezTo>
                    <a:pt x="35" y="173"/>
                    <a:pt x="75" y="213"/>
                    <a:pt x="124" y="213"/>
                  </a:cubicBezTo>
                  <a:lnTo>
                    <a:pt x="124" y="213"/>
                  </a:lnTo>
                  <a:cubicBezTo>
                    <a:pt x="148" y="213"/>
                    <a:pt x="170" y="204"/>
                    <a:pt x="187" y="187"/>
                  </a:cubicBezTo>
                  <a:cubicBezTo>
                    <a:pt x="204" y="170"/>
                    <a:pt x="213" y="148"/>
                    <a:pt x="213" y="124"/>
                  </a:cubicBezTo>
                  <a:cubicBezTo>
                    <a:pt x="214" y="75"/>
                    <a:pt x="174" y="35"/>
                    <a:pt x="124" y="35"/>
                  </a:cubicBezTo>
                  <a:lnTo>
                    <a:pt x="124" y="35"/>
                  </a:lnTo>
                  <a:cubicBezTo>
                    <a:pt x="75" y="35"/>
                    <a:pt x="35" y="75"/>
                    <a:pt x="35" y="124"/>
                  </a:cubicBezTo>
                  <a:moveTo>
                    <a:pt x="124" y="248"/>
                  </a:moveTo>
                  <a:lnTo>
                    <a:pt x="124" y="248"/>
                  </a:lnTo>
                  <a:cubicBezTo>
                    <a:pt x="55" y="248"/>
                    <a:pt x="-1" y="192"/>
                    <a:pt x="0" y="124"/>
                  </a:cubicBezTo>
                  <a:lnTo>
                    <a:pt x="0" y="124"/>
                  </a:lnTo>
                  <a:cubicBezTo>
                    <a:pt x="0" y="55"/>
                    <a:pt x="56" y="0"/>
                    <a:pt x="124" y="0"/>
                  </a:cubicBezTo>
                  <a:lnTo>
                    <a:pt x="125" y="0"/>
                  </a:lnTo>
                  <a:cubicBezTo>
                    <a:pt x="193" y="0"/>
                    <a:pt x="249" y="56"/>
                    <a:pt x="249" y="124"/>
                  </a:cubicBezTo>
                  <a:cubicBezTo>
                    <a:pt x="248" y="193"/>
                    <a:pt x="193" y="248"/>
                    <a:pt x="124" y="24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4275" rIns="90000" bIns="44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3334680" y="151200"/>
              <a:ext cx="58320" cy="121320"/>
            </a:xfrm>
            <a:custGeom>
              <a:avLst/>
              <a:gdLst/>
              <a:ahLst/>
              <a:cxnLst/>
              <a:rect l="l" t="t" r="r" b="b"/>
              <a:pathLst>
                <a:path w="162" h="337" extrusionOk="0">
                  <a:moveTo>
                    <a:pt x="144" y="337"/>
                  </a:moveTo>
                  <a:cubicBezTo>
                    <a:pt x="137" y="337"/>
                    <a:pt x="131" y="333"/>
                    <a:pt x="128" y="326"/>
                  </a:cubicBezTo>
                  <a:lnTo>
                    <a:pt x="1" y="24"/>
                  </a:lnTo>
                  <a:cubicBezTo>
                    <a:pt x="-2" y="15"/>
                    <a:pt x="2" y="5"/>
                    <a:pt x="11" y="1"/>
                  </a:cubicBezTo>
                  <a:cubicBezTo>
                    <a:pt x="20" y="-3"/>
                    <a:pt x="30" y="2"/>
                    <a:pt x="34" y="11"/>
                  </a:cubicBezTo>
                  <a:lnTo>
                    <a:pt x="161" y="313"/>
                  </a:lnTo>
                  <a:cubicBezTo>
                    <a:pt x="164" y="322"/>
                    <a:pt x="160" y="332"/>
                    <a:pt x="151" y="336"/>
                  </a:cubicBezTo>
                  <a:cubicBezTo>
                    <a:pt x="149" y="337"/>
                    <a:pt x="147" y="337"/>
                    <a:pt x="144" y="337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3334680" y="119520"/>
              <a:ext cx="119520" cy="38880"/>
            </a:xfrm>
            <a:custGeom>
              <a:avLst/>
              <a:gdLst/>
              <a:ahLst/>
              <a:cxnLst/>
              <a:rect l="l" t="t" r="r" b="b"/>
              <a:pathLst>
                <a:path w="332" h="108" extrusionOk="0">
                  <a:moveTo>
                    <a:pt x="315" y="108"/>
                  </a:moveTo>
                  <a:cubicBezTo>
                    <a:pt x="313" y="108"/>
                    <a:pt x="312" y="107"/>
                    <a:pt x="311" y="107"/>
                  </a:cubicBezTo>
                  <a:lnTo>
                    <a:pt x="14" y="34"/>
                  </a:lnTo>
                  <a:cubicBezTo>
                    <a:pt x="4" y="32"/>
                    <a:pt x="-2" y="22"/>
                    <a:pt x="1" y="13"/>
                  </a:cubicBezTo>
                  <a:cubicBezTo>
                    <a:pt x="3" y="4"/>
                    <a:pt x="13" y="-2"/>
                    <a:pt x="22" y="0"/>
                  </a:cubicBezTo>
                  <a:lnTo>
                    <a:pt x="319" y="73"/>
                  </a:lnTo>
                  <a:cubicBezTo>
                    <a:pt x="328" y="75"/>
                    <a:pt x="334" y="85"/>
                    <a:pt x="332" y="94"/>
                  </a:cubicBezTo>
                  <a:cubicBezTo>
                    <a:pt x="330" y="102"/>
                    <a:pt x="323" y="108"/>
                    <a:pt x="315" y="10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2" name="Google Shape;552;p13"/>
          <p:cNvSpPr/>
          <p:nvPr/>
        </p:nvSpPr>
        <p:spPr>
          <a:xfrm rot="1577632">
            <a:off x="8326200" y="4744865"/>
            <a:ext cx="209159" cy="133919"/>
          </a:xfrm>
          <a:custGeom>
            <a:avLst/>
            <a:gdLst/>
            <a:ahLst/>
            <a:cxnLst/>
            <a:rect l="l" t="t" r="r" b="b"/>
            <a:pathLst>
              <a:path w="581" h="372" extrusionOk="0">
                <a:moveTo>
                  <a:pt x="443" y="372"/>
                </a:moveTo>
                <a:cubicBezTo>
                  <a:pt x="442" y="372"/>
                  <a:pt x="441" y="372"/>
                  <a:pt x="439" y="371"/>
                </a:cubicBezTo>
                <a:cubicBezTo>
                  <a:pt x="433" y="370"/>
                  <a:pt x="427" y="365"/>
                  <a:pt x="425" y="358"/>
                </a:cubicBezTo>
                <a:lnTo>
                  <a:pt x="383" y="181"/>
                </a:lnTo>
                <a:lnTo>
                  <a:pt x="275" y="332"/>
                </a:lnTo>
                <a:cubicBezTo>
                  <a:pt x="271" y="337"/>
                  <a:pt x="264" y="340"/>
                  <a:pt x="257" y="339"/>
                </a:cubicBezTo>
                <a:cubicBezTo>
                  <a:pt x="251" y="337"/>
                  <a:pt x="245" y="332"/>
                  <a:pt x="244" y="326"/>
                </a:cubicBezTo>
                <a:lnTo>
                  <a:pt x="196" y="137"/>
                </a:lnTo>
                <a:lnTo>
                  <a:pt x="74" y="290"/>
                </a:lnTo>
                <a:cubicBezTo>
                  <a:pt x="70" y="296"/>
                  <a:pt x="63" y="298"/>
                  <a:pt x="56" y="296"/>
                </a:cubicBezTo>
                <a:cubicBezTo>
                  <a:pt x="49" y="295"/>
                  <a:pt x="44" y="289"/>
                  <a:pt x="43" y="282"/>
                </a:cubicBezTo>
                <a:lnTo>
                  <a:pt x="1" y="21"/>
                </a:lnTo>
                <a:cubicBezTo>
                  <a:pt x="-1" y="12"/>
                  <a:pt x="6" y="3"/>
                  <a:pt x="16" y="1"/>
                </a:cubicBezTo>
                <a:cubicBezTo>
                  <a:pt x="25" y="-1"/>
                  <a:pt x="34" y="6"/>
                  <a:pt x="36" y="16"/>
                </a:cubicBezTo>
                <a:lnTo>
                  <a:pt x="71" y="237"/>
                </a:lnTo>
                <a:lnTo>
                  <a:pt x="191" y="87"/>
                </a:lnTo>
                <a:cubicBezTo>
                  <a:pt x="195" y="81"/>
                  <a:pt x="202" y="79"/>
                  <a:pt x="209" y="80"/>
                </a:cubicBezTo>
                <a:cubicBezTo>
                  <a:pt x="215" y="82"/>
                  <a:pt x="220" y="87"/>
                  <a:pt x="222" y="93"/>
                </a:cubicBezTo>
                <a:lnTo>
                  <a:pt x="269" y="280"/>
                </a:lnTo>
                <a:lnTo>
                  <a:pt x="377" y="129"/>
                </a:lnTo>
                <a:cubicBezTo>
                  <a:pt x="381" y="124"/>
                  <a:pt x="388" y="121"/>
                  <a:pt x="395" y="122"/>
                </a:cubicBezTo>
                <a:cubicBezTo>
                  <a:pt x="401" y="124"/>
                  <a:pt x="407" y="129"/>
                  <a:pt x="408" y="135"/>
                </a:cubicBezTo>
                <a:lnTo>
                  <a:pt x="450" y="311"/>
                </a:lnTo>
                <a:lnTo>
                  <a:pt x="549" y="162"/>
                </a:lnTo>
                <a:cubicBezTo>
                  <a:pt x="554" y="154"/>
                  <a:pt x="565" y="152"/>
                  <a:pt x="574" y="157"/>
                </a:cubicBezTo>
                <a:cubicBezTo>
                  <a:pt x="582" y="163"/>
                  <a:pt x="584" y="174"/>
                  <a:pt x="578" y="182"/>
                </a:cubicBezTo>
                <a:lnTo>
                  <a:pt x="457" y="364"/>
                </a:lnTo>
                <a:cubicBezTo>
                  <a:pt x="454" y="369"/>
                  <a:pt x="448" y="372"/>
                  <a:pt x="443" y="372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14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555" name="Google Shape;555;p14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556" name="Google Shape;556;p14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4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14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4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4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14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4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14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4" name="Google Shape;564;p14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5" name="Google Shape;565;p14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6" name="Google Shape;566;p14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" name="Google Shape;567;p14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8" name="Google Shape;568;p14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9" name="Google Shape;569;p14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0" name="Google Shape;570;p14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1" name="Google Shape;571;p14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72" name="Google Shape;572;p14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74" name="Google Shape;574;p14"/>
          <p:cNvSpPr txBox="1">
            <a:spLocks noGrp="1"/>
          </p:cNvSpPr>
          <p:nvPr>
            <p:ph type="subTitle" idx="1"/>
          </p:nvPr>
        </p:nvSpPr>
        <p:spPr>
          <a:xfrm>
            <a:off x="1054075" y="1703074"/>
            <a:ext cx="2336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4"/>
          <p:cNvSpPr txBox="1">
            <a:spLocks noGrp="1"/>
          </p:cNvSpPr>
          <p:nvPr>
            <p:ph type="subTitle" idx="2"/>
          </p:nvPr>
        </p:nvSpPr>
        <p:spPr>
          <a:xfrm>
            <a:off x="3403800" y="3556200"/>
            <a:ext cx="2336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4"/>
          <p:cNvSpPr txBox="1">
            <a:spLocks noGrp="1"/>
          </p:cNvSpPr>
          <p:nvPr>
            <p:ph type="subTitle" idx="3"/>
          </p:nvPr>
        </p:nvSpPr>
        <p:spPr>
          <a:xfrm>
            <a:off x="5753525" y="1703074"/>
            <a:ext cx="2336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4"/>
          <p:cNvSpPr txBox="1">
            <a:spLocks noGrp="1"/>
          </p:cNvSpPr>
          <p:nvPr>
            <p:ph type="subTitle" idx="4"/>
          </p:nvPr>
        </p:nvSpPr>
        <p:spPr>
          <a:xfrm>
            <a:off x="1054075" y="2497009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8" name="Google Shape;578;p14"/>
          <p:cNvSpPr txBox="1">
            <a:spLocks noGrp="1"/>
          </p:cNvSpPr>
          <p:nvPr>
            <p:ph type="subTitle" idx="5"/>
          </p:nvPr>
        </p:nvSpPr>
        <p:spPr>
          <a:xfrm>
            <a:off x="5753525" y="2497009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9" name="Google Shape;579;p14"/>
          <p:cNvSpPr txBox="1">
            <a:spLocks noGrp="1"/>
          </p:cNvSpPr>
          <p:nvPr>
            <p:ph type="subTitle" idx="6"/>
          </p:nvPr>
        </p:nvSpPr>
        <p:spPr>
          <a:xfrm>
            <a:off x="3403800" y="3259009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0" name="Google Shape;580;p14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4"/>
          <p:cNvSpPr/>
          <p:nvPr/>
        </p:nvSpPr>
        <p:spPr>
          <a:xfrm rot="899982">
            <a:off x="8125151" y="4047227"/>
            <a:ext cx="478547" cy="729569"/>
          </a:xfrm>
          <a:custGeom>
            <a:avLst/>
            <a:gdLst/>
            <a:ahLst/>
            <a:cxnLst/>
            <a:rect l="l" t="t" r="r" b="b"/>
            <a:pathLst>
              <a:path w="2503" h="3816" extrusionOk="0">
                <a:moveTo>
                  <a:pt x="1556" y="2196"/>
                </a:moveTo>
                <a:cubicBezTo>
                  <a:pt x="1331" y="2224"/>
                  <a:pt x="1104" y="2237"/>
                  <a:pt x="878" y="2233"/>
                </a:cubicBezTo>
                <a:cubicBezTo>
                  <a:pt x="1058" y="1740"/>
                  <a:pt x="1295" y="1267"/>
                  <a:pt x="1583" y="853"/>
                </a:cubicBezTo>
                <a:cubicBezTo>
                  <a:pt x="1578" y="1309"/>
                  <a:pt x="1572" y="1764"/>
                  <a:pt x="1556" y="2196"/>
                </a:cubicBezTo>
                <a:moveTo>
                  <a:pt x="2465" y="0"/>
                </a:moveTo>
                <a:cubicBezTo>
                  <a:pt x="2037" y="26"/>
                  <a:pt x="1660" y="39"/>
                  <a:pt x="1285" y="71"/>
                </a:cubicBezTo>
                <a:cubicBezTo>
                  <a:pt x="813" y="743"/>
                  <a:pt x="386" y="1476"/>
                  <a:pt x="15" y="2249"/>
                </a:cubicBezTo>
                <a:cubicBezTo>
                  <a:pt x="11" y="2486"/>
                  <a:pt x="7" y="2723"/>
                  <a:pt x="0" y="2967"/>
                </a:cubicBezTo>
                <a:cubicBezTo>
                  <a:pt x="528" y="3010"/>
                  <a:pt x="1059" y="3003"/>
                  <a:pt x="1567" y="2937"/>
                </a:cubicBezTo>
                <a:cubicBezTo>
                  <a:pt x="1565" y="3205"/>
                  <a:pt x="1564" y="3473"/>
                  <a:pt x="1527" y="3781"/>
                </a:cubicBezTo>
                <a:cubicBezTo>
                  <a:pt x="1825" y="3828"/>
                  <a:pt x="2130" y="3828"/>
                  <a:pt x="2457" y="3780"/>
                </a:cubicBezTo>
                <a:cubicBezTo>
                  <a:pt x="2515" y="2521"/>
                  <a:pt x="2518" y="1259"/>
                  <a:pt x="24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4"/>
          <p:cNvSpPr/>
          <p:nvPr/>
        </p:nvSpPr>
        <p:spPr>
          <a:xfrm>
            <a:off x="3" y="4228522"/>
            <a:ext cx="914976" cy="914976"/>
          </a:xfrm>
          <a:custGeom>
            <a:avLst/>
            <a:gdLst/>
            <a:ahLst/>
            <a:cxnLst/>
            <a:rect l="l" t="t" r="r" b="b"/>
            <a:pathLst>
              <a:path w="1158" h="1158" extrusionOk="0">
                <a:moveTo>
                  <a:pt x="1158" y="1158"/>
                </a:moveTo>
                <a:lnTo>
                  <a:pt x="0" y="1158"/>
                </a:lnTo>
                <a:lnTo>
                  <a:pt x="0" y="0"/>
                </a:lnTo>
                <a:cubicBezTo>
                  <a:pt x="640" y="0"/>
                  <a:pt x="1158" y="519"/>
                  <a:pt x="1158" y="1158"/>
                </a:cubicBezTo>
                <a:close/>
              </a:path>
            </a:pathLst>
          </a:custGeom>
          <a:solidFill>
            <a:srgbClr val="EC835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4"/>
          <p:cNvSpPr/>
          <p:nvPr/>
        </p:nvSpPr>
        <p:spPr>
          <a:xfrm rot="8842323">
            <a:off x="618588" y="4157094"/>
            <a:ext cx="154080" cy="591839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4" name="Google Shape;584;p14"/>
          <p:cNvGrpSpPr/>
          <p:nvPr/>
        </p:nvGrpSpPr>
        <p:grpSpPr>
          <a:xfrm>
            <a:off x="201335" y="371692"/>
            <a:ext cx="713679" cy="763739"/>
            <a:chOff x="4870440" y="3635280"/>
            <a:chExt cx="364680" cy="390240"/>
          </a:xfrm>
        </p:grpSpPr>
        <p:sp>
          <p:nvSpPr>
            <p:cNvPr id="585" name="Google Shape;585;p14"/>
            <p:cNvSpPr/>
            <p:nvPr/>
          </p:nvSpPr>
          <p:spPr>
            <a:xfrm>
              <a:off x="4938120" y="3716640"/>
              <a:ext cx="97200" cy="308880"/>
            </a:xfrm>
            <a:custGeom>
              <a:avLst/>
              <a:gdLst/>
              <a:ahLst/>
              <a:cxnLst/>
              <a:rect l="l" t="t" r="r" b="b"/>
              <a:pathLst>
                <a:path w="270" h="858" extrusionOk="0">
                  <a:moveTo>
                    <a:pt x="101" y="102"/>
                  </a:moveTo>
                  <a:cubicBezTo>
                    <a:pt x="94" y="102"/>
                    <a:pt x="87" y="97"/>
                    <a:pt x="84" y="89"/>
                  </a:cubicBezTo>
                  <a:lnTo>
                    <a:pt x="64" y="23"/>
                  </a:lnTo>
                  <a:cubicBezTo>
                    <a:pt x="61" y="14"/>
                    <a:pt x="67" y="4"/>
                    <a:pt x="76" y="1"/>
                  </a:cubicBezTo>
                  <a:cubicBezTo>
                    <a:pt x="85" y="-2"/>
                    <a:pt x="95" y="3"/>
                    <a:pt x="98" y="13"/>
                  </a:cubicBezTo>
                  <a:lnTo>
                    <a:pt x="118" y="79"/>
                  </a:lnTo>
                  <a:cubicBezTo>
                    <a:pt x="121" y="89"/>
                    <a:pt x="116" y="98"/>
                    <a:pt x="106" y="101"/>
                  </a:cubicBezTo>
                  <a:cubicBezTo>
                    <a:pt x="105" y="102"/>
                    <a:pt x="103" y="102"/>
                    <a:pt x="101" y="102"/>
                  </a:cubicBezTo>
                  <a:moveTo>
                    <a:pt x="152" y="268"/>
                  </a:moveTo>
                  <a:cubicBezTo>
                    <a:pt x="144" y="268"/>
                    <a:pt x="137" y="263"/>
                    <a:pt x="135" y="256"/>
                  </a:cubicBezTo>
                  <a:lnTo>
                    <a:pt x="115" y="189"/>
                  </a:lnTo>
                  <a:cubicBezTo>
                    <a:pt x="112" y="180"/>
                    <a:pt x="117" y="170"/>
                    <a:pt x="127" y="167"/>
                  </a:cubicBezTo>
                  <a:cubicBezTo>
                    <a:pt x="136" y="164"/>
                    <a:pt x="146" y="170"/>
                    <a:pt x="149" y="179"/>
                  </a:cubicBezTo>
                  <a:lnTo>
                    <a:pt x="169" y="246"/>
                  </a:lnTo>
                  <a:cubicBezTo>
                    <a:pt x="172" y="255"/>
                    <a:pt x="166" y="265"/>
                    <a:pt x="157" y="268"/>
                  </a:cubicBezTo>
                  <a:cubicBezTo>
                    <a:pt x="155" y="268"/>
                    <a:pt x="154" y="268"/>
                    <a:pt x="152" y="268"/>
                  </a:cubicBezTo>
                  <a:moveTo>
                    <a:pt x="202" y="435"/>
                  </a:moveTo>
                  <a:cubicBezTo>
                    <a:pt x="195" y="435"/>
                    <a:pt x="188" y="430"/>
                    <a:pt x="186" y="422"/>
                  </a:cubicBezTo>
                  <a:lnTo>
                    <a:pt x="165" y="356"/>
                  </a:lnTo>
                  <a:cubicBezTo>
                    <a:pt x="163" y="346"/>
                    <a:pt x="168" y="336"/>
                    <a:pt x="177" y="334"/>
                  </a:cubicBezTo>
                  <a:cubicBezTo>
                    <a:pt x="187" y="331"/>
                    <a:pt x="196" y="336"/>
                    <a:pt x="199" y="345"/>
                  </a:cubicBezTo>
                  <a:lnTo>
                    <a:pt x="219" y="412"/>
                  </a:lnTo>
                  <a:cubicBezTo>
                    <a:pt x="222" y="421"/>
                    <a:pt x="217" y="431"/>
                    <a:pt x="208" y="434"/>
                  </a:cubicBezTo>
                  <a:cubicBezTo>
                    <a:pt x="206" y="434"/>
                    <a:pt x="204" y="435"/>
                    <a:pt x="202" y="435"/>
                  </a:cubicBezTo>
                  <a:moveTo>
                    <a:pt x="252" y="600"/>
                  </a:moveTo>
                  <a:cubicBezTo>
                    <a:pt x="248" y="600"/>
                    <a:pt x="244" y="599"/>
                    <a:pt x="241" y="596"/>
                  </a:cubicBezTo>
                  <a:cubicBezTo>
                    <a:pt x="237" y="593"/>
                    <a:pt x="235" y="588"/>
                    <a:pt x="235" y="583"/>
                  </a:cubicBezTo>
                  <a:lnTo>
                    <a:pt x="216" y="522"/>
                  </a:lnTo>
                  <a:cubicBezTo>
                    <a:pt x="213" y="513"/>
                    <a:pt x="218" y="503"/>
                    <a:pt x="228" y="500"/>
                  </a:cubicBezTo>
                  <a:cubicBezTo>
                    <a:pt x="237" y="497"/>
                    <a:pt x="247" y="502"/>
                    <a:pt x="250" y="512"/>
                  </a:cubicBezTo>
                  <a:lnTo>
                    <a:pt x="269" y="577"/>
                  </a:lnTo>
                  <a:cubicBezTo>
                    <a:pt x="270" y="583"/>
                    <a:pt x="269" y="590"/>
                    <a:pt x="266" y="594"/>
                  </a:cubicBezTo>
                  <a:cubicBezTo>
                    <a:pt x="262" y="598"/>
                    <a:pt x="257" y="600"/>
                    <a:pt x="252" y="600"/>
                  </a:cubicBezTo>
                  <a:moveTo>
                    <a:pt x="135" y="729"/>
                  </a:moveTo>
                  <a:cubicBezTo>
                    <a:pt x="131" y="729"/>
                    <a:pt x="126" y="728"/>
                    <a:pt x="123" y="725"/>
                  </a:cubicBezTo>
                  <a:cubicBezTo>
                    <a:pt x="116" y="718"/>
                    <a:pt x="115" y="707"/>
                    <a:pt x="122" y="700"/>
                  </a:cubicBezTo>
                  <a:lnTo>
                    <a:pt x="169" y="648"/>
                  </a:lnTo>
                  <a:cubicBezTo>
                    <a:pt x="175" y="641"/>
                    <a:pt x="186" y="641"/>
                    <a:pt x="194" y="647"/>
                  </a:cubicBezTo>
                  <a:cubicBezTo>
                    <a:pt x="201" y="654"/>
                    <a:pt x="201" y="665"/>
                    <a:pt x="195" y="672"/>
                  </a:cubicBezTo>
                  <a:lnTo>
                    <a:pt x="148" y="724"/>
                  </a:lnTo>
                  <a:cubicBezTo>
                    <a:pt x="144" y="727"/>
                    <a:pt x="140" y="729"/>
                    <a:pt x="135" y="729"/>
                  </a:cubicBezTo>
                  <a:moveTo>
                    <a:pt x="18" y="858"/>
                  </a:moveTo>
                  <a:cubicBezTo>
                    <a:pt x="13" y="858"/>
                    <a:pt x="9" y="856"/>
                    <a:pt x="6" y="853"/>
                  </a:cubicBezTo>
                  <a:cubicBezTo>
                    <a:pt x="-1" y="847"/>
                    <a:pt x="-2" y="835"/>
                    <a:pt x="5" y="828"/>
                  </a:cubicBezTo>
                  <a:lnTo>
                    <a:pt x="51" y="777"/>
                  </a:lnTo>
                  <a:cubicBezTo>
                    <a:pt x="58" y="770"/>
                    <a:pt x="69" y="769"/>
                    <a:pt x="76" y="776"/>
                  </a:cubicBezTo>
                  <a:cubicBezTo>
                    <a:pt x="84" y="782"/>
                    <a:pt x="84" y="793"/>
                    <a:pt x="78" y="801"/>
                  </a:cubicBezTo>
                  <a:lnTo>
                    <a:pt x="31" y="852"/>
                  </a:lnTo>
                  <a:cubicBezTo>
                    <a:pt x="27" y="856"/>
                    <a:pt x="22" y="858"/>
                    <a:pt x="18" y="85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5022720" y="3856680"/>
              <a:ext cx="212040" cy="75960"/>
            </a:xfrm>
            <a:custGeom>
              <a:avLst/>
              <a:gdLst/>
              <a:ahLst/>
              <a:cxnLst/>
              <a:rect l="l" t="t" r="r" b="b"/>
              <a:pathLst>
                <a:path w="589" h="211" extrusionOk="0">
                  <a:moveTo>
                    <a:pt x="505" y="57"/>
                  </a:moveTo>
                  <a:cubicBezTo>
                    <a:pt x="498" y="57"/>
                    <a:pt x="491" y="52"/>
                    <a:pt x="488" y="44"/>
                  </a:cubicBezTo>
                  <a:cubicBezTo>
                    <a:pt x="485" y="35"/>
                    <a:pt x="491" y="25"/>
                    <a:pt x="500" y="22"/>
                  </a:cubicBezTo>
                  <a:lnTo>
                    <a:pt x="566" y="1"/>
                  </a:lnTo>
                  <a:cubicBezTo>
                    <a:pt x="576" y="-2"/>
                    <a:pt x="585" y="3"/>
                    <a:pt x="588" y="13"/>
                  </a:cubicBezTo>
                  <a:cubicBezTo>
                    <a:pt x="591" y="22"/>
                    <a:pt x="586" y="32"/>
                    <a:pt x="577" y="35"/>
                  </a:cubicBezTo>
                  <a:lnTo>
                    <a:pt x="511" y="56"/>
                  </a:lnTo>
                  <a:cubicBezTo>
                    <a:pt x="509" y="56"/>
                    <a:pt x="507" y="57"/>
                    <a:pt x="505" y="57"/>
                  </a:cubicBezTo>
                  <a:moveTo>
                    <a:pt x="339" y="109"/>
                  </a:moveTo>
                  <a:cubicBezTo>
                    <a:pt x="332" y="109"/>
                    <a:pt x="325" y="104"/>
                    <a:pt x="323" y="97"/>
                  </a:cubicBezTo>
                  <a:cubicBezTo>
                    <a:pt x="320" y="87"/>
                    <a:pt x="325" y="77"/>
                    <a:pt x="334" y="75"/>
                  </a:cubicBezTo>
                  <a:lnTo>
                    <a:pt x="400" y="54"/>
                  </a:lnTo>
                  <a:cubicBezTo>
                    <a:pt x="410" y="51"/>
                    <a:pt x="420" y="56"/>
                    <a:pt x="423" y="65"/>
                  </a:cubicBezTo>
                  <a:cubicBezTo>
                    <a:pt x="426" y="74"/>
                    <a:pt x="420" y="84"/>
                    <a:pt x="411" y="87"/>
                  </a:cubicBezTo>
                  <a:lnTo>
                    <a:pt x="345" y="108"/>
                  </a:lnTo>
                  <a:cubicBezTo>
                    <a:pt x="343" y="109"/>
                    <a:pt x="341" y="109"/>
                    <a:pt x="339" y="109"/>
                  </a:cubicBezTo>
                  <a:moveTo>
                    <a:pt x="174" y="161"/>
                  </a:moveTo>
                  <a:cubicBezTo>
                    <a:pt x="166" y="161"/>
                    <a:pt x="159" y="157"/>
                    <a:pt x="157" y="149"/>
                  </a:cubicBezTo>
                  <a:cubicBezTo>
                    <a:pt x="154" y="140"/>
                    <a:pt x="159" y="130"/>
                    <a:pt x="168" y="127"/>
                  </a:cubicBezTo>
                  <a:lnTo>
                    <a:pt x="235" y="106"/>
                  </a:lnTo>
                  <a:cubicBezTo>
                    <a:pt x="244" y="103"/>
                    <a:pt x="254" y="108"/>
                    <a:pt x="257" y="118"/>
                  </a:cubicBezTo>
                  <a:cubicBezTo>
                    <a:pt x="260" y="127"/>
                    <a:pt x="255" y="137"/>
                    <a:pt x="245" y="140"/>
                  </a:cubicBezTo>
                  <a:lnTo>
                    <a:pt x="179" y="161"/>
                  </a:lnTo>
                  <a:cubicBezTo>
                    <a:pt x="177" y="161"/>
                    <a:pt x="175" y="161"/>
                    <a:pt x="174" y="161"/>
                  </a:cubicBezTo>
                  <a:moveTo>
                    <a:pt x="18" y="211"/>
                  </a:moveTo>
                  <a:cubicBezTo>
                    <a:pt x="10" y="211"/>
                    <a:pt x="3" y="206"/>
                    <a:pt x="1" y="199"/>
                  </a:cubicBezTo>
                  <a:cubicBezTo>
                    <a:pt x="-2" y="189"/>
                    <a:pt x="3" y="180"/>
                    <a:pt x="12" y="177"/>
                  </a:cubicBezTo>
                  <a:lnTo>
                    <a:pt x="69" y="158"/>
                  </a:lnTo>
                  <a:cubicBezTo>
                    <a:pt x="78" y="156"/>
                    <a:pt x="88" y="161"/>
                    <a:pt x="91" y="170"/>
                  </a:cubicBezTo>
                  <a:cubicBezTo>
                    <a:pt x="94" y="179"/>
                    <a:pt x="89" y="189"/>
                    <a:pt x="80" y="192"/>
                  </a:cubicBezTo>
                  <a:lnTo>
                    <a:pt x="23" y="210"/>
                  </a:lnTo>
                  <a:cubicBezTo>
                    <a:pt x="21" y="211"/>
                    <a:pt x="20" y="211"/>
                    <a:pt x="18" y="211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4870440" y="3722040"/>
              <a:ext cx="301680" cy="303480"/>
            </a:xfrm>
            <a:custGeom>
              <a:avLst/>
              <a:gdLst/>
              <a:ahLst/>
              <a:cxnLst/>
              <a:rect l="l" t="t" r="r" b="b"/>
              <a:pathLst>
                <a:path w="838" h="843" extrusionOk="0">
                  <a:moveTo>
                    <a:pt x="41" y="224"/>
                  </a:moveTo>
                  <a:lnTo>
                    <a:pt x="217" y="804"/>
                  </a:lnTo>
                  <a:lnTo>
                    <a:pt x="799" y="641"/>
                  </a:lnTo>
                  <a:lnTo>
                    <a:pt x="642" y="41"/>
                  </a:lnTo>
                  <a:lnTo>
                    <a:pt x="41" y="224"/>
                  </a:lnTo>
                  <a:moveTo>
                    <a:pt x="206" y="843"/>
                  </a:moveTo>
                  <a:cubicBezTo>
                    <a:pt x="198" y="843"/>
                    <a:pt x="191" y="838"/>
                    <a:pt x="189" y="830"/>
                  </a:cubicBezTo>
                  <a:lnTo>
                    <a:pt x="2" y="218"/>
                  </a:lnTo>
                  <a:cubicBezTo>
                    <a:pt x="0" y="213"/>
                    <a:pt x="1" y="208"/>
                    <a:pt x="3" y="204"/>
                  </a:cubicBezTo>
                  <a:cubicBezTo>
                    <a:pt x="5" y="200"/>
                    <a:pt x="9" y="197"/>
                    <a:pt x="13" y="196"/>
                  </a:cubicBezTo>
                  <a:lnTo>
                    <a:pt x="649" y="1"/>
                  </a:lnTo>
                  <a:cubicBezTo>
                    <a:pt x="653" y="0"/>
                    <a:pt x="658" y="1"/>
                    <a:pt x="663" y="3"/>
                  </a:cubicBezTo>
                  <a:cubicBezTo>
                    <a:pt x="667" y="5"/>
                    <a:pt x="670" y="9"/>
                    <a:pt x="671" y="14"/>
                  </a:cubicBezTo>
                  <a:lnTo>
                    <a:pt x="837" y="649"/>
                  </a:lnTo>
                  <a:cubicBezTo>
                    <a:pt x="839" y="658"/>
                    <a:pt x="834" y="668"/>
                    <a:pt x="825" y="671"/>
                  </a:cubicBezTo>
                  <a:lnTo>
                    <a:pt x="210" y="842"/>
                  </a:lnTo>
                  <a:cubicBezTo>
                    <a:pt x="209" y="843"/>
                    <a:pt x="207" y="843"/>
                    <a:pt x="206" y="843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5099760" y="3635280"/>
              <a:ext cx="135360" cy="328320"/>
            </a:xfrm>
            <a:custGeom>
              <a:avLst/>
              <a:gdLst/>
              <a:ahLst/>
              <a:cxnLst/>
              <a:rect l="l" t="t" r="r" b="b"/>
              <a:pathLst>
                <a:path w="376" h="912" extrusionOk="0">
                  <a:moveTo>
                    <a:pt x="36" y="263"/>
                  </a:moveTo>
                  <a:lnTo>
                    <a:pt x="190" y="852"/>
                  </a:lnTo>
                  <a:lnTo>
                    <a:pt x="338" y="630"/>
                  </a:lnTo>
                  <a:lnTo>
                    <a:pt x="179" y="58"/>
                  </a:lnTo>
                  <a:lnTo>
                    <a:pt x="36" y="263"/>
                  </a:lnTo>
                  <a:moveTo>
                    <a:pt x="183" y="912"/>
                  </a:moveTo>
                  <a:cubicBezTo>
                    <a:pt x="182" y="912"/>
                    <a:pt x="181" y="912"/>
                    <a:pt x="180" y="912"/>
                  </a:cubicBezTo>
                  <a:cubicBezTo>
                    <a:pt x="173" y="911"/>
                    <a:pt x="168" y="906"/>
                    <a:pt x="166" y="899"/>
                  </a:cubicBezTo>
                  <a:lnTo>
                    <a:pt x="0" y="264"/>
                  </a:lnTo>
                  <a:cubicBezTo>
                    <a:pt x="-1" y="259"/>
                    <a:pt x="0" y="254"/>
                    <a:pt x="3" y="249"/>
                  </a:cubicBezTo>
                  <a:lnTo>
                    <a:pt x="172" y="8"/>
                  </a:lnTo>
                  <a:cubicBezTo>
                    <a:pt x="175" y="2"/>
                    <a:pt x="182" y="-1"/>
                    <a:pt x="189" y="0"/>
                  </a:cubicBezTo>
                  <a:cubicBezTo>
                    <a:pt x="196" y="1"/>
                    <a:pt x="201" y="6"/>
                    <a:pt x="203" y="13"/>
                  </a:cubicBezTo>
                  <a:lnTo>
                    <a:pt x="375" y="628"/>
                  </a:lnTo>
                  <a:cubicBezTo>
                    <a:pt x="376" y="633"/>
                    <a:pt x="375" y="638"/>
                    <a:pt x="372" y="643"/>
                  </a:cubicBezTo>
                  <a:lnTo>
                    <a:pt x="198" y="904"/>
                  </a:lnTo>
                  <a:cubicBezTo>
                    <a:pt x="194" y="909"/>
                    <a:pt x="189" y="912"/>
                    <a:pt x="183" y="912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4870800" y="3635280"/>
              <a:ext cx="302400" cy="169560"/>
            </a:xfrm>
            <a:custGeom>
              <a:avLst/>
              <a:gdLst/>
              <a:ahLst/>
              <a:cxnLst/>
              <a:rect l="l" t="t" r="r" b="b"/>
              <a:pathLst>
                <a:path w="840" h="471" extrusionOk="0">
                  <a:moveTo>
                    <a:pt x="256" y="187"/>
                  </a:moveTo>
                  <a:lnTo>
                    <a:pt x="68" y="420"/>
                  </a:lnTo>
                  <a:lnTo>
                    <a:pt x="642" y="244"/>
                  </a:lnTo>
                  <a:lnTo>
                    <a:pt x="780" y="47"/>
                  </a:lnTo>
                  <a:lnTo>
                    <a:pt x="256" y="187"/>
                  </a:lnTo>
                  <a:moveTo>
                    <a:pt x="17" y="471"/>
                  </a:moveTo>
                  <a:cubicBezTo>
                    <a:pt x="12" y="471"/>
                    <a:pt x="6" y="468"/>
                    <a:pt x="3" y="463"/>
                  </a:cubicBezTo>
                  <a:cubicBezTo>
                    <a:pt x="-1" y="457"/>
                    <a:pt x="-1" y="448"/>
                    <a:pt x="4" y="442"/>
                  </a:cubicBezTo>
                  <a:lnTo>
                    <a:pt x="233" y="161"/>
                  </a:lnTo>
                  <a:cubicBezTo>
                    <a:pt x="235" y="158"/>
                    <a:pt x="238" y="156"/>
                    <a:pt x="242" y="155"/>
                  </a:cubicBezTo>
                  <a:lnTo>
                    <a:pt x="817" y="1"/>
                  </a:lnTo>
                  <a:cubicBezTo>
                    <a:pt x="825" y="-1"/>
                    <a:pt x="832" y="1"/>
                    <a:pt x="836" y="7"/>
                  </a:cubicBezTo>
                  <a:cubicBezTo>
                    <a:pt x="841" y="14"/>
                    <a:pt x="841" y="22"/>
                    <a:pt x="836" y="28"/>
                  </a:cubicBezTo>
                  <a:lnTo>
                    <a:pt x="667" y="269"/>
                  </a:lnTo>
                  <a:cubicBezTo>
                    <a:pt x="665" y="273"/>
                    <a:pt x="662" y="275"/>
                    <a:pt x="658" y="276"/>
                  </a:cubicBezTo>
                  <a:lnTo>
                    <a:pt x="23" y="470"/>
                  </a:lnTo>
                  <a:cubicBezTo>
                    <a:pt x="21" y="471"/>
                    <a:pt x="19" y="471"/>
                    <a:pt x="17" y="471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4"/>
          <p:cNvGrpSpPr/>
          <p:nvPr/>
        </p:nvGrpSpPr>
        <p:grpSpPr>
          <a:xfrm rot="-8100000" flipH="1">
            <a:off x="7656488" y="921957"/>
            <a:ext cx="3115050" cy="1694864"/>
            <a:chOff x="720000" y="6076080"/>
            <a:chExt cx="3115080" cy="1694880"/>
          </a:xfrm>
        </p:grpSpPr>
        <p:sp>
          <p:nvSpPr>
            <p:cNvPr id="591" name="Google Shape;591;p14"/>
            <p:cNvSpPr/>
            <p:nvPr/>
          </p:nvSpPr>
          <p:spPr>
            <a:xfrm>
              <a:off x="720000" y="6076080"/>
              <a:ext cx="3115080" cy="1694880"/>
            </a:xfrm>
            <a:custGeom>
              <a:avLst/>
              <a:gdLst/>
              <a:ahLst/>
              <a:cxnLst/>
              <a:rect l="l" t="t" r="r" b="b"/>
              <a:pathLst>
                <a:path w="8653" h="4708" extrusionOk="0">
                  <a:moveTo>
                    <a:pt x="8653" y="996"/>
                  </a:moveTo>
                  <a:lnTo>
                    <a:pt x="451" y="4708"/>
                  </a:lnTo>
                  <a:lnTo>
                    <a:pt x="0" y="3712"/>
                  </a:lnTo>
                  <a:lnTo>
                    <a:pt x="8202" y="0"/>
                  </a:lnTo>
                  <a:lnTo>
                    <a:pt x="8653" y="996"/>
                  </a:lnTo>
                  <a:close/>
                </a:path>
              </a:pathLst>
            </a:custGeom>
            <a:solidFill>
              <a:srgbClr val="FF844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806760" y="736020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1056600" y="724716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1306440" y="713412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1556280" y="702108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1806120" y="690804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2055960" y="679500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2305800" y="668196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2555640" y="656892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2805480" y="645588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3055320" y="634284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3304800" y="622980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3554640" y="611676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14"/>
          <p:cNvGrpSpPr/>
          <p:nvPr/>
        </p:nvGrpSpPr>
        <p:grpSpPr>
          <a:xfrm rot="2700000">
            <a:off x="7854196" y="728581"/>
            <a:ext cx="1270461" cy="718721"/>
            <a:chOff x="1195575" y="1247040"/>
            <a:chExt cx="501480" cy="283680"/>
          </a:xfrm>
        </p:grpSpPr>
        <p:grpSp>
          <p:nvGrpSpPr>
            <p:cNvPr id="605" name="Google Shape;605;p14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606" name="Google Shape;606;p14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4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8" name="Google Shape;608;p14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p14"/>
          <p:cNvSpPr/>
          <p:nvPr/>
        </p:nvSpPr>
        <p:spPr>
          <a:xfrm rot="284395">
            <a:off x="8074814" y="4600284"/>
            <a:ext cx="209158" cy="133919"/>
          </a:xfrm>
          <a:custGeom>
            <a:avLst/>
            <a:gdLst/>
            <a:ahLst/>
            <a:cxnLst/>
            <a:rect l="l" t="t" r="r" b="b"/>
            <a:pathLst>
              <a:path w="581" h="372" extrusionOk="0">
                <a:moveTo>
                  <a:pt x="443" y="372"/>
                </a:moveTo>
                <a:cubicBezTo>
                  <a:pt x="442" y="372"/>
                  <a:pt x="441" y="372"/>
                  <a:pt x="439" y="371"/>
                </a:cubicBezTo>
                <a:cubicBezTo>
                  <a:pt x="433" y="370"/>
                  <a:pt x="427" y="365"/>
                  <a:pt x="425" y="358"/>
                </a:cubicBezTo>
                <a:lnTo>
                  <a:pt x="383" y="181"/>
                </a:lnTo>
                <a:lnTo>
                  <a:pt x="275" y="332"/>
                </a:lnTo>
                <a:cubicBezTo>
                  <a:pt x="271" y="337"/>
                  <a:pt x="264" y="340"/>
                  <a:pt x="257" y="339"/>
                </a:cubicBezTo>
                <a:cubicBezTo>
                  <a:pt x="251" y="337"/>
                  <a:pt x="245" y="332"/>
                  <a:pt x="244" y="326"/>
                </a:cubicBezTo>
                <a:lnTo>
                  <a:pt x="196" y="137"/>
                </a:lnTo>
                <a:lnTo>
                  <a:pt x="74" y="290"/>
                </a:lnTo>
                <a:cubicBezTo>
                  <a:pt x="70" y="296"/>
                  <a:pt x="63" y="298"/>
                  <a:pt x="56" y="296"/>
                </a:cubicBezTo>
                <a:cubicBezTo>
                  <a:pt x="49" y="295"/>
                  <a:pt x="44" y="289"/>
                  <a:pt x="43" y="282"/>
                </a:cubicBezTo>
                <a:lnTo>
                  <a:pt x="1" y="21"/>
                </a:lnTo>
                <a:cubicBezTo>
                  <a:pt x="-1" y="12"/>
                  <a:pt x="6" y="3"/>
                  <a:pt x="16" y="1"/>
                </a:cubicBezTo>
                <a:cubicBezTo>
                  <a:pt x="25" y="-1"/>
                  <a:pt x="34" y="6"/>
                  <a:pt x="36" y="16"/>
                </a:cubicBezTo>
                <a:lnTo>
                  <a:pt x="71" y="237"/>
                </a:lnTo>
                <a:lnTo>
                  <a:pt x="191" y="87"/>
                </a:lnTo>
                <a:cubicBezTo>
                  <a:pt x="195" y="81"/>
                  <a:pt x="202" y="79"/>
                  <a:pt x="209" y="80"/>
                </a:cubicBezTo>
                <a:cubicBezTo>
                  <a:pt x="215" y="82"/>
                  <a:pt x="220" y="87"/>
                  <a:pt x="222" y="93"/>
                </a:cubicBezTo>
                <a:lnTo>
                  <a:pt x="269" y="280"/>
                </a:lnTo>
                <a:lnTo>
                  <a:pt x="377" y="129"/>
                </a:lnTo>
                <a:cubicBezTo>
                  <a:pt x="381" y="124"/>
                  <a:pt x="388" y="121"/>
                  <a:pt x="395" y="122"/>
                </a:cubicBezTo>
                <a:cubicBezTo>
                  <a:pt x="401" y="124"/>
                  <a:pt x="407" y="129"/>
                  <a:pt x="408" y="135"/>
                </a:cubicBezTo>
                <a:lnTo>
                  <a:pt x="450" y="311"/>
                </a:lnTo>
                <a:lnTo>
                  <a:pt x="549" y="162"/>
                </a:lnTo>
                <a:cubicBezTo>
                  <a:pt x="554" y="154"/>
                  <a:pt x="565" y="152"/>
                  <a:pt x="574" y="157"/>
                </a:cubicBezTo>
                <a:cubicBezTo>
                  <a:pt x="582" y="163"/>
                  <a:pt x="584" y="174"/>
                  <a:pt x="578" y="182"/>
                </a:cubicBezTo>
                <a:lnTo>
                  <a:pt x="457" y="364"/>
                </a:lnTo>
                <a:cubicBezTo>
                  <a:pt x="454" y="369"/>
                  <a:pt x="448" y="372"/>
                  <a:pt x="443" y="372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15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612" name="Google Shape;612;p15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613" name="Google Shape;613;p15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4" name="Google Shape;614;p15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15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15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" name="Google Shape;617;p15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" name="Google Shape;618;p15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15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15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15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15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15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15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15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6" name="Google Shape;626;p15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15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15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29" name="Google Shape;629;p15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31" name="Google Shape;631;p15"/>
          <p:cNvSpPr txBox="1">
            <a:spLocks noGrp="1"/>
          </p:cNvSpPr>
          <p:nvPr>
            <p:ph type="subTitle" idx="1"/>
          </p:nvPr>
        </p:nvSpPr>
        <p:spPr>
          <a:xfrm>
            <a:off x="1054025" y="1742225"/>
            <a:ext cx="1900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15"/>
          <p:cNvSpPr txBox="1">
            <a:spLocks noGrp="1"/>
          </p:cNvSpPr>
          <p:nvPr>
            <p:ph type="subTitle" idx="2"/>
          </p:nvPr>
        </p:nvSpPr>
        <p:spPr>
          <a:xfrm>
            <a:off x="3621899" y="1742225"/>
            <a:ext cx="1900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3" name="Google Shape;633;p15"/>
          <p:cNvSpPr txBox="1">
            <a:spLocks noGrp="1"/>
          </p:cNvSpPr>
          <p:nvPr>
            <p:ph type="subTitle" idx="3"/>
          </p:nvPr>
        </p:nvSpPr>
        <p:spPr>
          <a:xfrm>
            <a:off x="6189775" y="1742225"/>
            <a:ext cx="1900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4" name="Google Shape;634;p15"/>
          <p:cNvSpPr txBox="1">
            <a:spLocks noGrp="1"/>
          </p:cNvSpPr>
          <p:nvPr>
            <p:ph type="subTitle" idx="4"/>
          </p:nvPr>
        </p:nvSpPr>
        <p:spPr>
          <a:xfrm>
            <a:off x="1054025" y="3175677"/>
            <a:ext cx="1900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5" name="Google Shape;635;p15"/>
          <p:cNvSpPr txBox="1">
            <a:spLocks noGrp="1"/>
          </p:cNvSpPr>
          <p:nvPr>
            <p:ph type="subTitle" idx="5"/>
          </p:nvPr>
        </p:nvSpPr>
        <p:spPr>
          <a:xfrm>
            <a:off x="3621904" y="3175677"/>
            <a:ext cx="1900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6" name="Google Shape;636;p15"/>
          <p:cNvSpPr txBox="1">
            <a:spLocks noGrp="1"/>
          </p:cNvSpPr>
          <p:nvPr>
            <p:ph type="subTitle" idx="6"/>
          </p:nvPr>
        </p:nvSpPr>
        <p:spPr>
          <a:xfrm>
            <a:off x="6189778" y="3175677"/>
            <a:ext cx="1900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7" name="Google Shape;637;p15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5"/>
          <p:cNvSpPr/>
          <p:nvPr/>
        </p:nvSpPr>
        <p:spPr>
          <a:xfrm rot="-9000003">
            <a:off x="136172" y="4300925"/>
            <a:ext cx="741600" cy="741569"/>
          </a:xfrm>
          <a:custGeom>
            <a:avLst/>
            <a:gdLst/>
            <a:ahLst/>
            <a:cxnLst/>
            <a:rect l="l" t="t" r="r" b="b"/>
            <a:pathLst>
              <a:path w="463" h="463" extrusionOk="0">
                <a:moveTo>
                  <a:pt x="463" y="231"/>
                </a:moveTo>
                <a:cubicBezTo>
                  <a:pt x="463" y="359"/>
                  <a:pt x="360" y="463"/>
                  <a:pt x="232" y="463"/>
                </a:cubicBezTo>
                <a:cubicBezTo>
                  <a:pt x="104" y="463"/>
                  <a:pt x="0" y="359"/>
                  <a:pt x="0" y="231"/>
                </a:cubicBezTo>
                <a:cubicBezTo>
                  <a:pt x="0" y="104"/>
                  <a:pt x="104" y="0"/>
                  <a:pt x="232" y="0"/>
                </a:cubicBezTo>
                <a:cubicBezTo>
                  <a:pt x="360" y="0"/>
                  <a:pt x="463" y="104"/>
                  <a:pt x="463" y="23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5"/>
          <p:cNvSpPr/>
          <p:nvPr/>
        </p:nvSpPr>
        <p:spPr>
          <a:xfrm rot="486410">
            <a:off x="370627" y="4152949"/>
            <a:ext cx="620855" cy="200103"/>
          </a:xfrm>
          <a:custGeom>
            <a:avLst/>
            <a:gdLst/>
            <a:ahLst/>
            <a:cxnLst/>
            <a:rect l="l" t="t" r="r" b="b"/>
            <a:pathLst>
              <a:path w="1390" h="448" extrusionOk="0">
                <a:moveTo>
                  <a:pt x="1373" y="448"/>
                </a:moveTo>
                <a:cubicBezTo>
                  <a:pt x="1369" y="448"/>
                  <a:pt x="1364" y="446"/>
                  <a:pt x="1361" y="443"/>
                </a:cubicBezTo>
                <a:cubicBezTo>
                  <a:pt x="1034" y="132"/>
                  <a:pt x="688" y="51"/>
                  <a:pt x="455" y="37"/>
                </a:cubicBezTo>
                <a:cubicBezTo>
                  <a:pt x="203" y="22"/>
                  <a:pt x="25" y="81"/>
                  <a:pt x="23" y="82"/>
                </a:cubicBezTo>
                <a:cubicBezTo>
                  <a:pt x="14" y="85"/>
                  <a:pt x="4" y="80"/>
                  <a:pt x="1" y="71"/>
                </a:cubicBezTo>
                <a:cubicBezTo>
                  <a:pt x="-2" y="61"/>
                  <a:pt x="3" y="51"/>
                  <a:pt x="12" y="48"/>
                </a:cubicBezTo>
                <a:cubicBezTo>
                  <a:pt x="19" y="46"/>
                  <a:pt x="743" y="-193"/>
                  <a:pt x="1385" y="417"/>
                </a:cubicBezTo>
                <a:cubicBezTo>
                  <a:pt x="1392" y="424"/>
                  <a:pt x="1392" y="435"/>
                  <a:pt x="1386" y="442"/>
                </a:cubicBezTo>
                <a:cubicBezTo>
                  <a:pt x="1382" y="446"/>
                  <a:pt x="1378" y="448"/>
                  <a:pt x="1373" y="448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5"/>
          <p:cNvSpPr/>
          <p:nvPr/>
        </p:nvSpPr>
        <p:spPr>
          <a:xfrm rot="-899999">
            <a:off x="177992" y="428276"/>
            <a:ext cx="1070477" cy="851457"/>
          </a:xfrm>
          <a:custGeom>
            <a:avLst/>
            <a:gdLst/>
            <a:ahLst/>
            <a:cxnLst/>
            <a:rect l="l" t="t" r="r" b="b"/>
            <a:pathLst>
              <a:path w="4922" h="3915" extrusionOk="0">
                <a:moveTo>
                  <a:pt x="1872" y="3915"/>
                </a:moveTo>
                <a:lnTo>
                  <a:pt x="0" y="1639"/>
                </a:lnTo>
                <a:lnTo>
                  <a:pt x="557" y="1180"/>
                </a:lnTo>
                <a:lnTo>
                  <a:pt x="1533" y="2367"/>
                </a:lnTo>
                <a:cubicBezTo>
                  <a:pt x="1702" y="1717"/>
                  <a:pt x="1872" y="1052"/>
                  <a:pt x="2032" y="367"/>
                </a:cubicBezTo>
                <a:lnTo>
                  <a:pt x="2095" y="99"/>
                </a:lnTo>
                <a:lnTo>
                  <a:pt x="4897" y="0"/>
                </a:lnTo>
                <a:lnTo>
                  <a:pt x="4922" y="721"/>
                </a:lnTo>
                <a:lnTo>
                  <a:pt x="2671" y="800"/>
                </a:lnTo>
                <a:cubicBezTo>
                  <a:pt x="2471" y="1639"/>
                  <a:pt x="2258" y="2448"/>
                  <a:pt x="2051" y="3233"/>
                </a:cubicBezTo>
                <a:lnTo>
                  <a:pt x="1872" y="39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" name="Google Shape;641;p15"/>
          <p:cNvGrpSpPr/>
          <p:nvPr/>
        </p:nvGrpSpPr>
        <p:grpSpPr>
          <a:xfrm rot="2700000" flipH="1">
            <a:off x="7848040" y="958534"/>
            <a:ext cx="1869102" cy="831952"/>
            <a:chOff x="2277360" y="4158360"/>
            <a:chExt cx="1869120" cy="831960"/>
          </a:xfrm>
        </p:grpSpPr>
        <p:sp>
          <p:nvSpPr>
            <p:cNvPr id="642" name="Google Shape;642;p15"/>
            <p:cNvSpPr/>
            <p:nvPr/>
          </p:nvSpPr>
          <p:spPr>
            <a:xfrm>
              <a:off x="2375280" y="4212360"/>
              <a:ext cx="1475280" cy="765360"/>
            </a:xfrm>
            <a:custGeom>
              <a:avLst/>
              <a:gdLst/>
              <a:ahLst/>
              <a:cxnLst/>
              <a:rect l="l" t="t" r="r" b="b"/>
              <a:pathLst>
                <a:path w="4098" h="2126" extrusionOk="0">
                  <a:moveTo>
                    <a:pt x="3879" y="0"/>
                  </a:moveTo>
                  <a:lnTo>
                    <a:pt x="4098" y="531"/>
                  </a:lnTo>
                  <a:lnTo>
                    <a:pt x="218" y="2126"/>
                  </a:lnTo>
                  <a:lnTo>
                    <a:pt x="0" y="1595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2915280" y="4447800"/>
              <a:ext cx="361800" cy="307800"/>
            </a:xfrm>
            <a:custGeom>
              <a:avLst/>
              <a:gdLst/>
              <a:ahLst/>
              <a:cxnLst/>
              <a:rect l="l" t="t" r="r" b="b"/>
              <a:pathLst>
                <a:path w="1005" h="855" extrusionOk="0">
                  <a:moveTo>
                    <a:pt x="787" y="0"/>
                  </a:moveTo>
                  <a:lnTo>
                    <a:pt x="0" y="324"/>
                  </a:lnTo>
                  <a:lnTo>
                    <a:pt x="219" y="855"/>
                  </a:lnTo>
                  <a:lnTo>
                    <a:pt x="1005" y="532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3688920" y="4212360"/>
              <a:ext cx="161640" cy="225360"/>
            </a:xfrm>
            <a:custGeom>
              <a:avLst/>
              <a:gdLst/>
              <a:ahLst/>
              <a:cxnLst/>
              <a:rect l="l" t="t" r="r" b="b"/>
              <a:pathLst>
                <a:path w="449" h="626" extrusionOk="0">
                  <a:moveTo>
                    <a:pt x="230" y="0"/>
                  </a:moveTo>
                  <a:lnTo>
                    <a:pt x="0" y="95"/>
                  </a:lnTo>
                  <a:lnTo>
                    <a:pt x="218" y="626"/>
                  </a:lnTo>
                  <a:lnTo>
                    <a:pt x="449" y="53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2277360" y="4800960"/>
              <a:ext cx="170640" cy="189360"/>
            </a:xfrm>
            <a:custGeom>
              <a:avLst/>
              <a:gdLst/>
              <a:ahLst/>
              <a:cxnLst/>
              <a:rect l="l" t="t" r="r" b="b"/>
              <a:pathLst>
                <a:path w="474" h="526" extrusionOk="0">
                  <a:moveTo>
                    <a:pt x="152" y="56"/>
                  </a:moveTo>
                  <a:lnTo>
                    <a:pt x="288" y="0"/>
                  </a:lnTo>
                  <a:lnTo>
                    <a:pt x="474" y="451"/>
                  </a:lnTo>
                  <a:lnTo>
                    <a:pt x="337" y="507"/>
                  </a:lnTo>
                  <a:cubicBezTo>
                    <a:pt x="212" y="558"/>
                    <a:pt x="70" y="499"/>
                    <a:pt x="19" y="374"/>
                  </a:cubicBezTo>
                  <a:cubicBezTo>
                    <a:pt x="-32" y="250"/>
                    <a:pt x="27" y="107"/>
                    <a:pt x="152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3771720" y="4178160"/>
              <a:ext cx="278640" cy="225360"/>
            </a:xfrm>
            <a:custGeom>
              <a:avLst/>
              <a:gdLst/>
              <a:ahLst/>
              <a:cxnLst/>
              <a:rect l="l" t="t" r="r" b="b"/>
              <a:pathLst>
                <a:path w="774" h="626" extrusionOk="0">
                  <a:moveTo>
                    <a:pt x="0" y="95"/>
                  </a:moveTo>
                  <a:lnTo>
                    <a:pt x="219" y="626"/>
                  </a:lnTo>
                  <a:lnTo>
                    <a:pt x="774" y="210"/>
                  </a:lnTo>
                  <a:lnTo>
                    <a:pt x="688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4021560" y="4158360"/>
              <a:ext cx="124920" cy="90360"/>
            </a:xfrm>
            <a:custGeom>
              <a:avLst/>
              <a:gdLst/>
              <a:ahLst/>
              <a:cxnLst/>
              <a:rect l="l" t="t" r="r" b="b"/>
              <a:pathLst>
                <a:path w="347" h="251" extrusionOk="0">
                  <a:moveTo>
                    <a:pt x="276" y="2"/>
                  </a:moveTo>
                  <a:lnTo>
                    <a:pt x="0" y="69"/>
                  </a:lnTo>
                  <a:lnTo>
                    <a:pt x="75" y="251"/>
                  </a:lnTo>
                  <a:lnTo>
                    <a:pt x="318" y="104"/>
                  </a:lnTo>
                  <a:cubicBezTo>
                    <a:pt x="343" y="91"/>
                    <a:pt x="354" y="61"/>
                    <a:pt x="343" y="35"/>
                  </a:cubicBezTo>
                  <a:cubicBezTo>
                    <a:pt x="332" y="8"/>
                    <a:pt x="303" y="-6"/>
                    <a:pt x="276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2394360" y="4391640"/>
              <a:ext cx="671040" cy="376920"/>
            </a:xfrm>
            <a:custGeom>
              <a:avLst/>
              <a:gdLst/>
              <a:ahLst/>
              <a:cxnLst/>
              <a:rect l="l" t="t" r="r" b="b"/>
              <a:pathLst>
                <a:path w="1864" h="1047" extrusionOk="0">
                  <a:moveTo>
                    <a:pt x="98" y="706"/>
                  </a:moveTo>
                  <a:lnTo>
                    <a:pt x="1808" y="3"/>
                  </a:lnTo>
                  <a:cubicBezTo>
                    <a:pt x="1841" y="-10"/>
                    <a:pt x="1874" y="22"/>
                    <a:pt x="1862" y="55"/>
                  </a:cubicBezTo>
                  <a:lnTo>
                    <a:pt x="1794" y="239"/>
                  </a:lnTo>
                  <a:cubicBezTo>
                    <a:pt x="1782" y="274"/>
                    <a:pt x="1756" y="301"/>
                    <a:pt x="1722" y="315"/>
                  </a:cubicBezTo>
                  <a:lnTo>
                    <a:pt x="1352" y="467"/>
                  </a:lnTo>
                  <a:cubicBezTo>
                    <a:pt x="1324" y="478"/>
                    <a:pt x="1292" y="480"/>
                    <a:pt x="1263" y="470"/>
                  </a:cubicBezTo>
                  <a:cubicBezTo>
                    <a:pt x="1232" y="460"/>
                    <a:pt x="1199" y="456"/>
                    <a:pt x="1167" y="457"/>
                  </a:cubicBezTo>
                  <a:cubicBezTo>
                    <a:pt x="1135" y="458"/>
                    <a:pt x="1103" y="465"/>
                    <a:pt x="1073" y="477"/>
                  </a:cubicBezTo>
                  <a:lnTo>
                    <a:pt x="381" y="761"/>
                  </a:lnTo>
                  <a:cubicBezTo>
                    <a:pt x="346" y="776"/>
                    <a:pt x="329" y="817"/>
                    <a:pt x="343" y="853"/>
                  </a:cubicBezTo>
                  <a:lnTo>
                    <a:pt x="372" y="922"/>
                  </a:lnTo>
                  <a:lnTo>
                    <a:pt x="67" y="1047"/>
                  </a:lnTo>
                  <a:lnTo>
                    <a:pt x="12" y="913"/>
                  </a:lnTo>
                  <a:cubicBezTo>
                    <a:pt x="-21" y="832"/>
                    <a:pt x="17" y="739"/>
                    <a:pt x="98" y="7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p15"/>
          <p:cNvSpPr/>
          <p:nvPr/>
        </p:nvSpPr>
        <p:spPr>
          <a:xfrm rot="-3737999" flipH="1">
            <a:off x="8306207" y="975038"/>
            <a:ext cx="351724" cy="394924"/>
          </a:xfrm>
          <a:custGeom>
            <a:avLst/>
            <a:gdLst/>
            <a:ahLst/>
            <a:cxnLst/>
            <a:rect l="l" t="t" r="r" b="b"/>
            <a:pathLst>
              <a:path w="977" h="1097" extrusionOk="0">
                <a:moveTo>
                  <a:pt x="950" y="1097"/>
                </a:moveTo>
                <a:cubicBezTo>
                  <a:pt x="942" y="1097"/>
                  <a:pt x="935" y="1094"/>
                  <a:pt x="929" y="1087"/>
                </a:cubicBezTo>
                <a:lnTo>
                  <a:pt x="7" y="45"/>
                </a:lnTo>
                <a:cubicBezTo>
                  <a:pt x="-3" y="34"/>
                  <a:pt x="-2" y="17"/>
                  <a:pt x="9" y="7"/>
                </a:cubicBezTo>
                <a:cubicBezTo>
                  <a:pt x="20" y="-3"/>
                  <a:pt x="37" y="-2"/>
                  <a:pt x="47" y="10"/>
                </a:cubicBezTo>
                <a:lnTo>
                  <a:pt x="970" y="1052"/>
                </a:lnTo>
                <a:cubicBezTo>
                  <a:pt x="980" y="1063"/>
                  <a:pt x="979" y="1080"/>
                  <a:pt x="967" y="1090"/>
                </a:cubicBezTo>
                <a:cubicBezTo>
                  <a:pt x="962" y="1094"/>
                  <a:pt x="956" y="1097"/>
                  <a:pt x="950" y="1097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5"/>
          <p:cNvSpPr/>
          <p:nvPr/>
        </p:nvSpPr>
        <p:spPr>
          <a:xfrm rot="2305846">
            <a:off x="634737" y="751670"/>
            <a:ext cx="351721" cy="394921"/>
          </a:xfrm>
          <a:custGeom>
            <a:avLst/>
            <a:gdLst/>
            <a:ahLst/>
            <a:cxnLst/>
            <a:rect l="l" t="t" r="r" b="b"/>
            <a:pathLst>
              <a:path w="977" h="1097" extrusionOk="0">
                <a:moveTo>
                  <a:pt x="950" y="1097"/>
                </a:moveTo>
                <a:cubicBezTo>
                  <a:pt x="942" y="1097"/>
                  <a:pt x="935" y="1094"/>
                  <a:pt x="929" y="1087"/>
                </a:cubicBezTo>
                <a:lnTo>
                  <a:pt x="7" y="45"/>
                </a:lnTo>
                <a:cubicBezTo>
                  <a:pt x="-3" y="34"/>
                  <a:pt x="-2" y="17"/>
                  <a:pt x="9" y="7"/>
                </a:cubicBezTo>
                <a:cubicBezTo>
                  <a:pt x="20" y="-3"/>
                  <a:pt x="37" y="-2"/>
                  <a:pt x="47" y="10"/>
                </a:cubicBezTo>
                <a:lnTo>
                  <a:pt x="970" y="1052"/>
                </a:lnTo>
                <a:cubicBezTo>
                  <a:pt x="980" y="1063"/>
                  <a:pt x="979" y="1080"/>
                  <a:pt x="967" y="1090"/>
                </a:cubicBezTo>
                <a:cubicBezTo>
                  <a:pt x="962" y="1094"/>
                  <a:pt x="956" y="1097"/>
                  <a:pt x="950" y="1097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5"/>
          <p:cNvSpPr/>
          <p:nvPr/>
        </p:nvSpPr>
        <p:spPr>
          <a:xfrm rot="899973">
            <a:off x="8495097" y="4274230"/>
            <a:ext cx="375356" cy="564792"/>
          </a:xfrm>
          <a:custGeom>
            <a:avLst/>
            <a:gdLst/>
            <a:ahLst/>
            <a:cxnLst/>
            <a:rect l="l" t="t" r="r" b="b"/>
            <a:pathLst>
              <a:path w="2655" h="3995" extrusionOk="0">
                <a:moveTo>
                  <a:pt x="58" y="498"/>
                </a:moveTo>
                <a:cubicBezTo>
                  <a:pt x="200" y="701"/>
                  <a:pt x="342" y="904"/>
                  <a:pt x="497" y="1128"/>
                </a:cubicBezTo>
                <a:cubicBezTo>
                  <a:pt x="677" y="947"/>
                  <a:pt x="922" y="830"/>
                  <a:pt x="1176" y="805"/>
                </a:cubicBezTo>
                <a:cubicBezTo>
                  <a:pt x="1292" y="794"/>
                  <a:pt x="1418" y="804"/>
                  <a:pt x="1510" y="875"/>
                </a:cubicBezTo>
                <a:cubicBezTo>
                  <a:pt x="1627" y="967"/>
                  <a:pt x="1656" y="1142"/>
                  <a:pt x="1603" y="1280"/>
                </a:cubicBezTo>
                <a:cubicBezTo>
                  <a:pt x="1549" y="1418"/>
                  <a:pt x="1426" y="1520"/>
                  <a:pt x="1291" y="1581"/>
                </a:cubicBezTo>
                <a:cubicBezTo>
                  <a:pt x="1156" y="1642"/>
                  <a:pt x="1008" y="1666"/>
                  <a:pt x="842" y="1690"/>
                </a:cubicBezTo>
                <a:cubicBezTo>
                  <a:pt x="850" y="1895"/>
                  <a:pt x="858" y="2099"/>
                  <a:pt x="861" y="2322"/>
                </a:cubicBezTo>
                <a:cubicBezTo>
                  <a:pt x="1063" y="2316"/>
                  <a:pt x="1274" y="2311"/>
                  <a:pt x="1457" y="2396"/>
                </a:cubicBezTo>
                <a:cubicBezTo>
                  <a:pt x="1641" y="2481"/>
                  <a:pt x="1787" y="2684"/>
                  <a:pt x="1737" y="2880"/>
                </a:cubicBezTo>
                <a:cubicBezTo>
                  <a:pt x="1707" y="2998"/>
                  <a:pt x="1611" y="3092"/>
                  <a:pt x="1500" y="3141"/>
                </a:cubicBezTo>
                <a:cubicBezTo>
                  <a:pt x="1388" y="3191"/>
                  <a:pt x="1263" y="3200"/>
                  <a:pt x="1141" y="3191"/>
                </a:cubicBezTo>
                <a:cubicBezTo>
                  <a:pt x="850" y="3170"/>
                  <a:pt x="567" y="3049"/>
                  <a:pt x="325" y="2846"/>
                </a:cubicBezTo>
                <a:cubicBezTo>
                  <a:pt x="185" y="3039"/>
                  <a:pt x="73" y="3254"/>
                  <a:pt x="0" y="3488"/>
                </a:cubicBezTo>
                <a:cubicBezTo>
                  <a:pt x="307" y="3729"/>
                  <a:pt x="666" y="3913"/>
                  <a:pt x="1051" y="3974"/>
                </a:cubicBezTo>
                <a:cubicBezTo>
                  <a:pt x="1436" y="4035"/>
                  <a:pt x="1850" y="3964"/>
                  <a:pt x="2167" y="3737"/>
                </a:cubicBezTo>
                <a:cubicBezTo>
                  <a:pt x="2484" y="3510"/>
                  <a:pt x="2690" y="3118"/>
                  <a:pt x="2650" y="2730"/>
                </a:cubicBezTo>
                <a:cubicBezTo>
                  <a:pt x="2611" y="2341"/>
                  <a:pt x="2305" y="1983"/>
                  <a:pt x="1911" y="1947"/>
                </a:cubicBezTo>
                <a:cubicBezTo>
                  <a:pt x="2278" y="1901"/>
                  <a:pt x="2573" y="1564"/>
                  <a:pt x="2612" y="1196"/>
                </a:cubicBezTo>
                <a:cubicBezTo>
                  <a:pt x="2650" y="829"/>
                  <a:pt x="2454" y="458"/>
                  <a:pt x="2152" y="244"/>
                </a:cubicBezTo>
                <a:cubicBezTo>
                  <a:pt x="1851" y="30"/>
                  <a:pt x="1460" y="-37"/>
                  <a:pt x="1095" y="19"/>
                </a:cubicBezTo>
                <a:cubicBezTo>
                  <a:pt x="730" y="74"/>
                  <a:pt x="389" y="243"/>
                  <a:pt x="58" y="4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5"/>
          <p:cNvSpPr/>
          <p:nvPr/>
        </p:nvSpPr>
        <p:spPr>
          <a:xfrm rot="10799981">
            <a:off x="8293943" y="4771397"/>
            <a:ext cx="620854" cy="200104"/>
          </a:xfrm>
          <a:custGeom>
            <a:avLst/>
            <a:gdLst/>
            <a:ahLst/>
            <a:cxnLst/>
            <a:rect l="l" t="t" r="r" b="b"/>
            <a:pathLst>
              <a:path w="1390" h="448" extrusionOk="0">
                <a:moveTo>
                  <a:pt x="1373" y="448"/>
                </a:moveTo>
                <a:cubicBezTo>
                  <a:pt x="1369" y="448"/>
                  <a:pt x="1364" y="446"/>
                  <a:pt x="1361" y="443"/>
                </a:cubicBezTo>
                <a:cubicBezTo>
                  <a:pt x="1034" y="132"/>
                  <a:pt x="688" y="51"/>
                  <a:pt x="455" y="37"/>
                </a:cubicBezTo>
                <a:cubicBezTo>
                  <a:pt x="203" y="22"/>
                  <a:pt x="25" y="81"/>
                  <a:pt x="23" y="82"/>
                </a:cubicBezTo>
                <a:cubicBezTo>
                  <a:pt x="14" y="85"/>
                  <a:pt x="4" y="80"/>
                  <a:pt x="1" y="71"/>
                </a:cubicBezTo>
                <a:cubicBezTo>
                  <a:pt x="-2" y="61"/>
                  <a:pt x="3" y="51"/>
                  <a:pt x="12" y="48"/>
                </a:cubicBezTo>
                <a:cubicBezTo>
                  <a:pt x="19" y="46"/>
                  <a:pt x="743" y="-193"/>
                  <a:pt x="1385" y="417"/>
                </a:cubicBezTo>
                <a:cubicBezTo>
                  <a:pt x="1392" y="424"/>
                  <a:pt x="1392" y="435"/>
                  <a:pt x="1386" y="442"/>
                </a:cubicBezTo>
                <a:cubicBezTo>
                  <a:pt x="1382" y="446"/>
                  <a:pt x="1378" y="448"/>
                  <a:pt x="1373" y="448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16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655" name="Google Shape;655;p16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656" name="Google Shape;656;p16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16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16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16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16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16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16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16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16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16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16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16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16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16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16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16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72" name="Google Shape;672;p16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74" name="Google Shape;674;p16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75" name="Google Shape;675;p16"/>
          <p:cNvGrpSpPr/>
          <p:nvPr/>
        </p:nvGrpSpPr>
        <p:grpSpPr>
          <a:xfrm flipH="1">
            <a:off x="7445949" y="3847830"/>
            <a:ext cx="1566644" cy="1136552"/>
            <a:chOff x="-78840" y="-403200"/>
            <a:chExt cx="2340720" cy="1698120"/>
          </a:xfrm>
        </p:grpSpPr>
        <p:sp>
          <p:nvSpPr>
            <p:cNvPr id="676" name="Google Shape;676;p16"/>
            <p:cNvSpPr/>
            <p:nvPr/>
          </p:nvSpPr>
          <p:spPr>
            <a:xfrm>
              <a:off x="261360" y="-361080"/>
              <a:ext cx="644760" cy="280440"/>
            </a:xfrm>
            <a:custGeom>
              <a:avLst/>
              <a:gdLst/>
              <a:ahLst/>
              <a:cxnLst/>
              <a:rect l="l" t="t" r="r" b="b"/>
              <a:pathLst>
                <a:path w="1791" h="779" extrusionOk="0">
                  <a:moveTo>
                    <a:pt x="1125" y="112"/>
                  </a:moveTo>
                  <a:lnTo>
                    <a:pt x="1791" y="779"/>
                  </a:lnTo>
                  <a:cubicBezTo>
                    <a:pt x="1252" y="426"/>
                    <a:pt x="562" y="399"/>
                    <a:pt x="0" y="696"/>
                  </a:cubicBezTo>
                  <a:lnTo>
                    <a:pt x="584" y="112"/>
                  </a:lnTo>
                  <a:cubicBezTo>
                    <a:pt x="733" y="-37"/>
                    <a:pt x="975" y="-37"/>
                    <a:pt x="1125" y="1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1315440" y="-403200"/>
              <a:ext cx="883440" cy="883440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2330" y="0"/>
                  </a:moveTo>
                  <a:lnTo>
                    <a:pt x="0" y="2330"/>
                  </a:lnTo>
                  <a:lnTo>
                    <a:pt x="124" y="2454"/>
                  </a:lnTo>
                  <a:lnTo>
                    <a:pt x="2454" y="124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2134800" y="-403200"/>
              <a:ext cx="127080" cy="169920"/>
            </a:xfrm>
            <a:custGeom>
              <a:avLst/>
              <a:gdLst/>
              <a:ahLst/>
              <a:cxnLst/>
              <a:rect l="l" t="t" r="r" b="b"/>
              <a:pathLst>
                <a:path w="353" h="472" extrusionOk="0">
                  <a:moveTo>
                    <a:pt x="54" y="0"/>
                  </a:moveTo>
                  <a:lnTo>
                    <a:pt x="317" y="263"/>
                  </a:lnTo>
                  <a:cubicBezTo>
                    <a:pt x="365" y="311"/>
                    <a:pt x="365" y="388"/>
                    <a:pt x="317" y="436"/>
                  </a:cubicBezTo>
                  <a:cubicBezTo>
                    <a:pt x="269" y="484"/>
                    <a:pt x="191" y="484"/>
                    <a:pt x="143" y="436"/>
                  </a:cubicBezTo>
                  <a:lnTo>
                    <a:pt x="0" y="29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-78840" y="-183960"/>
              <a:ext cx="1478880" cy="1478880"/>
            </a:xfrm>
            <a:custGeom>
              <a:avLst/>
              <a:gdLst/>
              <a:ahLst/>
              <a:cxnLst/>
              <a:rect l="l" t="t" r="r" b="b"/>
              <a:pathLst>
                <a:path w="4108" h="4108" extrusionOk="0">
                  <a:moveTo>
                    <a:pt x="519" y="519"/>
                  </a:moveTo>
                  <a:lnTo>
                    <a:pt x="519" y="519"/>
                  </a:lnTo>
                  <a:cubicBezTo>
                    <a:pt x="-173" y="1210"/>
                    <a:pt x="-173" y="2331"/>
                    <a:pt x="519" y="3022"/>
                  </a:cubicBezTo>
                  <a:lnTo>
                    <a:pt x="1478" y="3982"/>
                  </a:lnTo>
                  <a:cubicBezTo>
                    <a:pt x="1646" y="4150"/>
                    <a:pt x="1919" y="4150"/>
                    <a:pt x="2087" y="3982"/>
                  </a:cubicBezTo>
                  <a:lnTo>
                    <a:pt x="3982" y="2087"/>
                  </a:lnTo>
                  <a:cubicBezTo>
                    <a:pt x="4150" y="1919"/>
                    <a:pt x="4150" y="1646"/>
                    <a:pt x="3982" y="1478"/>
                  </a:cubicBezTo>
                  <a:lnTo>
                    <a:pt x="3022" y="519"/>
                  </a:lnTo>
                  <a:cubicBezTo>
                    <a:pt x="2331" y="-173"/>
                    <a:pt x="1210" y="-173"/>
                    <a:pt x="519" y="5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182880" y="70200"/>
              <a:ext cx="748080" cy="748080"/>
            </a:xfrm>
            <a:custGeom>
              <a:avLst/>
              <a:gdLst/>
              <a:ahLst/>
              <a:cxnLst/>
              <a:rect l="l" t="t" r="r" b="b"/>
              <a:pathLst>
                <a:path w="2078" h="2078" extrusionOk="0">
                  <a:moveTo>
                    <a:pt x="1774" y="305"/>
                  </a:moveTo>
                  <a:cubicBezTo>
                    <a:pt x="1368" y="-101"/>
                    <a:pt x="710" y="-101"/>
                    <a:pt x="305" y="305"/>
                  </a:cubicBezTo>
                  <a:cubicBezTo>
                    <a:pt x="-101" y="711"/>
                    <a:pt x="-101" y="1368"/>
                    <a:pt x="305" y="1774"/>
                  </a:cubicBezTo>
                  <a:cubicBezTo>
                    <a:pt x="710" y="2180"/>
                    <a:pt x="1368" y="2180"/>
                    <a:pt x="1774" y="1774"/>
                  </a:cubicBezTo>
                  <a:cubicBezTo>
                    <a:pt x="2180" y="1368"/>
                    <a:pt x="2180" y="711"/>
                    <a:pt x="1774" y="3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750600" y="545760"/>
              <a:ext cx="621720" cy="439200"/>
            </a:xfrm>
            <a:custGeom>
              <a:avLst/>
              <a:gdLst/>
              <a:ahLst/>
              <a:cxnLst/>
              <a:rect l="l" t="t" r="r" b="b"/>
              <a:pathLst>
                <a:path w="1727" h="1220" extrusionOk="0">
                  <a:moveTo>
                    <a:pt x="1727" y="0"/>
                  </a:moveTo>
                  <a:lnTo>
                    <a:pt x="1232" y="0"/>
                  </a:lnTo>
                  <a:cubicBezTo>
                    <a:pt x="1145" y="0"/>
                    <a:pt x="1061" y="35"/>
                    <a:pt x="1000" y="97"/>
                  </a:cubicBezTo>
                  <a:lnTo>
                    <a:pt x="26" y="1070"/>
                  </a:lnTo>
                  <a:cubicBezTo>
                    <a:pt x="-29" y="1125"/>
                    <a:pt x="10" y="1220"/>
                    <a:pt x="88" y="1220"/>
                  </a:cubicBezTo>
                  <a:lnTo>
                    <a:pt x="518" y="1220"/>
                  </a:lnTo>
                  <a:lnTo>
                    <a:pt x="1678" y="60"/>
                  </a:lnTo>
                  <a:cubicBezTo>
                    <a:pt x="1696" y="41"/>
                    <a:pt x="1713" y="21"/>
                    <a:pt x="1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2" name="Google Shape;682;p16"/>
          <p:cNvSpPr/>
          <p:nvPr/>
        </p:nvSpPr>
        <p:spPr>
          <a:xfrm rot="899986">
            <a:off x="505273" y="3992574"/>
            <a:ext cx="310905" cy="696899"/>
          </a:xfrm>
          <a:custGeom>
            <a:avLst/>
            <a:gdLst/>
            <a:ahLst/>
            <a:cxnLst/>
            <a:rect l="l" t="t" r="r" b="b"/>
            <a:pathLst>
              <a:path w="1805" h="4046" extrusionOk="0">
                <a:moveTo>
                  <a:pt x="0" y="910"/>
                </a:moveTo>
                <a:cubicBezTo>
                  <a:pt x="306" y="559"/>
                  <a:pt x="432" y="358"/>
                  <a:pt x="827" y="3"/>
                </a:cubicBezTo>
                <a:cubicBezTo>
                  <a:pt x="1138" y="2"/>
                  <a:pt x="1373" y="-21"/>
                  <a:pt x="1767" y="85"/>
                </a:cubicBezTo>
                <a:cubicBezTo>
                  <a:pt x="1786" y="1353"/>
                  <a:pt x="1786" y="2693"/>
                  <a:pt x="1805" y="3961"/>
                </a:cubicBezTo>
                <a:cubicBezTo>
                  <a:pt x="1805" y="3961"/>
                  <a:pt x="743" y="4014"/>
                  <a:pt x="760" y="4046"/>
                </a:cubicBezTo>
                <a:cubicBezTo>
                  <a:pt x="679" y="3047"/>
                  <a:pt x="732" y="1935"/>
                  <a:pt x="773" y="933"/>
                </a:cubicBezTo>
                <a:lnTo>
                  <a:pt x="0" y="91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3" name="Google Shape;683;p16"/>
          <p:cNvGrpSpPr/>
          <p:nvPr/>
        </p:nvGrpSpPr>
        <p:grpSpPr>
          <a:xfrm rot="1228767">
            <a:off x="881533" y="3939957"/>
            <a:ext cx="171816" cy="954537"/>
            <a:chOff x="3708000" y="2146320"/>
            <a:chExt cx="127440" cy="708120"/>
          </a:xfrm>
        </p:grpSpPr>
        <p:sp>
          <p:nvSpPr>
            <p:cNvPr id="684" name="Google Shape;684;p16"/>
            <p:cNvSpPr/>
            <p:nvPr/>
          </p:nvSpPr>
          <p:spPr>
            <a:xfrm>
              <a:off x="3735360" y="2146320"/>
              <a:ext cx="70560" cy="708120"/>
            </a:xfrm>
            <a:custGeom>
              <a:avLst/>
              <a:gdLst/>
              <a:ahLst/>
              <a:cxnLst/>
              <a:rect l="l" t="t" r="r" b="b"/>
              <a:pathLst>
                <a:path w="196" h="1967" extrusionOk="0">
                  <a:moveTo>
                    <a:pt x="172" y="1967"/>
                  </a:moveTo>
                  <a:lnTo>
                    <a:pt x="172" y="1967"/>
                  </a:lnTo>
                  <a:cubicBezTo>
                    <a:pt x="162" y="1966"/>
                    <a:pt x="154" y="1958"/>
                    <a:pt x="155" y="1948"/>
                  </a:cubicBezTo>
                  <a:cubicBezTo>
                    <a:pt x="197" y="950"/>
                    <a:pt x="3" y="31"/>
                    <a:pt x="1" y="21"/>
                  </a:cubicBezTo>
                  <a:cubicBezTo>
                    <a:pt x="-1" y="12"/>
                    <a:pt x="5" y="2"/>
                    <a:pt x="14" y="0"/>
                  </a:cubicBezTo>
                  <a:cubicBezTo>
                    <a:pt x="24" y="-2"/>
                    <a:pt x="33" y="4"/>
                    <a:pt x="35" y="14"/>
                  </a:cubicBezTo>
                  <a:cubicBezTo>
                    <a:pt x="37" y="23"/>
                    <a:pt x="232" y="946"/>
                    <a:pt x="190" y="1950"/>
                  </a:cubicBezTo>
                  <a:cubicBezTo>
                    <a:pt x="190" y="1959"/>
                    <a:pt x="182" y="1967"/>
                    <a:pt x="172" y="196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708000" y="2176920"/>
              <a:ext cx="77400" cy="26280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8" y="73"/>
                  </a:moveTo>
                  <a:cubicBezTo>
                    <a:pt x="10" y="73"/>
                    <a:pt x="3" y="67"/>
                    <a:pt x="1" y="59"/>
                  </a:cubicBezTo>
                  <a:cubicBezTo>
                    <a:pt x="-1" y="49"/>
                    <a:pt x="5" y="40"/>
                    <a:pt x="15" y="38"/>
                  </a:cubicBezTo>
                  <a:lnTo>
                    <a:pt x="194" y="0"/>
                  </a:lnTo>
                  <a:cubicBezTo>
                    <a:pt x="204" y="-2"/>
                    <a:pt x="213" y="5"/>
                    <a:pt x="215" y="14"/>
                  </a:cubicBezTo>
                  <a:cubicBezTo>
                    <a:pt x="217" y="24"/>
                    <a:pt x="211" y="33"/>
                    <a:pt x="202" y="35"/>
                  </a:cubicBezTo>
                  <a:lnTo>
                    <a:pt x="22" y="72"/>
                  </a:lnTo>
                  <a:cubicBezTo>
                    <a:pt x="21" y="73"/>
                    <a:pt x="20" y="73"/>
                    <a:pt x="18" y="73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760200" y="2813040"/>
              <a:ext cx="75240" cy="12960"/>
            </a:xfrm>
            <a:custGeom>
              <a:avLst/>
              <a:gdLst/>
              <a:ahLst/>
              <a:cxnLst/>
              <a:rect l="l" t="t" r="r" b="b"/>
              <a:pathLst>
                <a:path w="209" h="36" extrusionOk="0">
                  <a:moveTo>
                    <a:pt x="191" y="36"/>
                  </a:moveTo>
                  <a:lnTo>
                    <a:pt x="18" y="36"/>
                  </a:ln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191" y="0"/>
                  </a:lnTo>
                  <a:cubicBezTo>
                    <a:pt x="201" y="0"/>
                    <a:pt x="209" y="8"/>
                    <a:pt x="209" y="18"/>
                  </a:cubicBezTo>
                  <a:cubicBezTo>
                    <a:pt x="209" y="28"/>
                    <a:pt x="201" y="36"/>
                    <a:pt x="191" y="3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772800" y="2791800"/>
              <a:ext cx="54000" cy="504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18" y="140"/>
                  </a:moveTo>
                  <a:cubicBezTo>
                    <a:pt x="13" y="140"/>
                    <a:pt x="8" y="138"/>
                    <a:pt x="5" y="134"/>
                  </a:cubicBezTo>
                  <a:cubicBezTo>
                    <a:pt x="-2" y="127"/>
                    <a:pt x="-1" y="116"/>
                    <a:pt x="6" y="109"/>
                  </a:cubicBezTo>
                  <a:lnTo>
                    <a:pt x="121" y="5"/>
                  </a:lnTo>
                  <a:cubicBezTo>
                    <a:pt x="128" y="-2"/>
                    <a:pt x="139" y="-1"/>
                    <a:pt x="146" y="6"/>
                  </a:cubicBezTo>
                  <a:cubicBezTo>
                    <a:pt x="152" y="13"/>
                    <a:pt x="152" y="24"/>
                    <a:pt x="144" y="31"/>
                  </a:cubicBezTo>
                  <a:lnTo>
                    <a:pt x="30" y="135"/>
                  </a:lnTo>
                  <a:cubicBezTo>
                    <a:pt x="26" y="138"/>
                    <a:pt x="22" y="140"/>
                    <a:pt x="18" y="140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5400" rIns="90000" bIns="5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726000" y="2157480"/>
              <a:ext cx="46080" cy="59040"/>
            </a:xfrm>
            <a:custGeom>
              <a:avLst/>
              <a:gdLst/>
              <a:ahLst/>
              <a:cxnLst/>
              <a:rect l="l" t="t" r="r" b="b"/>
              <a:pathLst>
                <a:path w="128" h="164" extrusionOk="0">
                  <a:moveTo>
                    <a:pt x="18" y="164"/>
                  </a:moveTo>
                  <a:cubicBezTo>
                    <a:pt x="14" y="164"/>
                    <a:pt x="10" y="163"/>
                    <a:pt x="7" y="160"/>
                  </a:cubicBezTo>
                  <a:cubicBezTo>
                    <a:pt x="-1" y="155"/>
                    <a:pt x="-2" y="144"/>
                    <a:pt x="3" y="136"/>
                  </a:cubicBezTo>
                  <a:lnTo>
                    <a:pt x="96" y="7"/>
                  </a:lnTo>
                  <a:cubicBezTo>
                    <a:pt x="102" y="-1"/>
                    <a:pt x="113" y="-2"/>
                    <a:pt x="121" y="3"/>
                  </a:cubicBezTo>
                  <a:cubicBezTo>
                    <a:pt x="129" y="9"/>
                    <a:pt x="130" y="20"/>
                    <a:pt x="125" y="28"/>
                  </a:cubicBezTo>
                  <a:lnTo>
                    <a:pt x="32" y="156"/>
                  </a:lnTo>
                  <a:cubicBezTo>
                    <a:pt x="29" y="161"/>
                    <a:pt x="23" y="164"/>
                    <a:pt x="18" y="164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9" name="Google Shape;689;p16"/>
          <p:cNvGrpSpPr/>
          <p:nvPr/>
        </p:nvGrpSpPr>
        <p:grpSpPr>
          <a:xfrm rot="-2700000">
            <a:off x="7614461" y="3962442"/>
            <a:ext cx="102599" cy="625314"/>
            <a:chOff x="4380840" y="239400"/>
            <a:chExt cx="102600" cy="625320"/>
          </a:xfrm>
        </p:grpSpPr>
        <p:sp>
          <p:nvSpPr>
            <p:cNvPr id="690" name="Google Shape;690;p16"/>
            <p:cNvSpPr/>
            <p:nvPr/>
          </p:nvSpPr>
          <p:spPr>
            <a:xfrm>
              <a:off x="4380840" y="239400"/>
              <a:ext cx="102600" cy="625320"/>
            </a:xfrm>
            <a:custGeom>
              <a:avLst/>
              <a:gdLst/>
              <a:ahLst/>
              <a:cxnLst/>
              <a:rect l="l" t="t" r="r" b="b"/>
              <a:pathLst>
                <a:path w="285" h="1737" extrusionOk="0">
                  <a:moveTo>
                    <a:pt x="234" y="24"/>
                  </a:moveTo>
                  <a:lnTo>
                    <a:pt x="234" y="24"/>
                  </a:lnTo>
                  <a:moveTo>
                    <a:pt x="234" y="24"/>
                  </a:moveTo>
                  <a:lnTo>
                    <a:pt x="234" y="24"/>
                  </a:lnTo>
                  <a:moveTo>
                    <a:pt x="268" y="1737"/>
                  </a:moveTo>
                  <a:cubicBezTo>
                    <a:pt x="268" y="1737"/>
                    <a:pt x="267" y="1737"/>
                    <a:pt x="267" y="1736"/>
                  </a:cubicBezTo>
                  <a:lnTo>
                    <a:pt x="52" y="1725"/>
                  </a:lnTo>
                  <a:cubicBezTo>
                    <a:pt x="42" y="1725"/>
                    <a:pt x="35" y="1716"/>
                    <a:pt x="35" y="1707"/>
                  </a:cubicBezTo>
                  <a:cubicBezTo>
                    <a:pt x="36" y="1697"/>
                    <a:pt x="44" y="1690"/>
                    <a:pt x="54" y="1690"/>
                  </a:cubicBezTo>
                  <a:lnTo>
                    <a:pt x="250" y="1700"/>
                  </a:lnTo>
                  <a:lnTo>
                    <a:pt x="233" y="39"/>
                  </a:lnTo>
                  <a:cubicBezTo>
                    <a:pt x="204" y="34"/>
                    <a:pt x="104" y="35"/>
                    <a:pt x="19" y="40"/>
                  </a:cubicBezTo>
                  <a:cubicBezTo>
                    <a:pt x="9" y="40"/>
                    <a:pt x="0" y="33"/>
                    <a:pt x="0" y="23"/>
                  </a:cubicBezTo>
                  <a:cubicBezTo>
                    <a:pt x="0" y="13"/>
                    <a:pt x="7" y="5"/>
                    <a:pt x="17" y="4"/>
                  </a:cubicBezTo>
                  <a:cubicBezTo>
                    <a:pt x="246" y="-7"/>
                    <a:pt x="259" y="9"/>
                    <a:pt x="264" y="16"/>
                  </a:cubicBezTo>
                  <a:cubicBezTo>
                    <a:pt x="267" y="19"/>
                    <a:pt x="268" y="24"/>
                    <a:pt x="268" y="29"/>
                  </a:cubicBezTo>
                  <a:lnTo>
                    <a:pt x="269" y="29"/>
                  </a:lnTo>
                  <a:lnTo>
                    <a:pt x="285" y="1719"/>
                  </a:lnTo>
                  <a:cubicBezTo>
                    <a:pt x="285" y="1724"/>
                    <a:pt x="284" y="1728"/>
                    <a:pt x="280" y="1732"/>
                  </a:cubicBezTo>
                  <a:cubicBezTo>
                    <a:pt x="277" y="1735"/>
                    <a:pt x="272" y="1737"/>
                    <a:pt x="268" y="17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4388400" y="452520"/>
              <a:ext cx="91080" cy="12600"/>
            </a:xfrm>
            <a:custGeom>
              <a:avLst/>
              <a:gdLst/>
              <a:ahLst/>
              <a:cxnLst/>
              <a:rect l="l" t="t" r="r" b="b"/>
              <a:pathLst>
                <a:path w="253" h="35" extrusionOk="0">
                  <a:moveTo>
                    <a:pt x="236" y="35"/>
                  </a:moveTo>
                  <a:lnTo>
                    <a:pt x="17" y="35"/>
                  </a:lnTo>
                  <a:cubicBezTo>
                    <a:pt x="7" y="35"/>
                    <a:pt x="0" y="28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lnTo>
                    <a:pt x="236" y="0"/>
                  </a:lnTo>
                  <a:cubicBezTo>
                    <a:pt x="246" y="0"/>
                    <a:pt x="253" y="8"/>
                    <a:pt x="253" y="18"/>
                  </a:cubicBezTo>
                  <a:cubicBezTo>
                    <a:pt x="253" y="28"/>
                    <a:pt x="246" y="35"/>
                    <a:pt x="236" y="35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4409280" y="283320"/>
              <a:ext cx="68760" cy="13320"/>
            </a:xfrm>
            <a:custGeom>
              <a:avLst/>
              <a:gdLst/>
              <a:ahLst/>
              <a:cxnLst/>
              <a:rect l="l" t="t" r="r" b="b"/>
              <a:pathLst>
                <a:path w="191" h="37" extrusionOk="0">
                  <a:moveTo>
                    <a:pt x="18" y="37"/>
                  </a:moveTo>
                  <a:cubicBezTo>
                    <a:pt x="8" y="37"/>
                    <a:pt x="0" y="29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lnTo>
                    <a:pt x="173" y="0"/>
                  </a:lnTo>
                  <a:cubicBezTo>
                    <a:pt x="183" y="-1"/>
                    <a:pt x="191" y="8"/>
                    <a:pt x="191" y="17"/>
                  </a:cubicBezTo>
                  <a:cubicBezTo>
                    <a:pt x="191" y="27"/>
                    <a:pt x="183" y="35"/>
                    <a:pt x="173" y="35"/>
                  </a:cubicBezTo>
                  <a:lnTo>
                    <a:pt x="18" y="37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4412520" y="327600"/>
              <a:ext cx="65880" cy="15480"/>
            </a:xfrm>
            <a:custGeom>
              <a:avLst/>
              <a:gdLst/>
              <a:ahLst/>
              <a:cxnLst/>
              <a:rect l="l" t="t" r="r" b="b"/>
              <a:pathLst>
                <a:path w="183" h="43" extrusionOk="0">
                  <a:moveTo>
                    <a:pt x="18" y="43"/>
                  </a:moveTo>
                  <a:cubicBezTo>
                    <a:pt x="9" y="43"/>
                    <a:pt x="1" y="36"/>
                    <a:pt x="0" y="26"/>
                  </a:cubicBezTo>
                  <a:cubicBezTo>
                    <a:pt x="0" y="17"/>
                    <a:pt x="7" y="8"/>
                    <a:pt x="17" y="8"/>
                  </a:cubicBezTo>
                  <a:lnTo>
                    <a:pt x="164" y="0"/>
                  </a:lnTo>
                  <a:cubicBezTo>
                    <a:pt x="174" y="0"/>
                    <a:pt x="182" y="7"/>
                    <a:pt x="183" y="17"/>
                  </a:cubicBezTo>
                  <a:cubicBezTo>
                    <a:pt x="183" y="27"/>
                    <a:pt x="176" y="35"/>
                    <a:pt x="166" y="36"/>
                  </a:cubicBezTo>
                  <a:lnTo>
                    <a:pt x="19" y="43"/>
                  </a:lnTo>
                  <a:lnTo>
                    <a:pt x="18" y="43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4415040" y="375480"/>
              <a:ext cx="63720" cy="13680"/>
            </a:xfrm>
            <a:custGeom>
              <a:avLst/>
              <a:gdLst/>
              <a:ahLst/>
              <a:cxnLst/>
              <a:rect l="l" t="t" r="r" b="b"/>
              <a:pathLst>
                <a:path w="177" h="38" extrusionOk="0">
                  <a:moveTo>
                    <a:pt x="17" y="38"/>
                  </a:moveTo>
                  <a:cubicBezTo>
                    <a:pt x="8" y="38"/>
                    <a:pt x="0" y="30"/>
                    <a:pt x="0" y="21"/>
                  </a:cubicBezTo>
                  <a:cubicBezTo>
                    <a:pt x="-1" y="11"/>
                    <a:pt x="7" y="3"/>
                    <a:pt x="17" y="3"/>
                  </a:cubicBezTo>
                  <a:lnTo>
                    <a:pt x="159" y="0"/>
                  </a:lnTo>
                  <a:cubicBezTo>
                    <a:pt x="170" y="0"/>
                    <a:pt x="177" y="7"/>
                    <a:pt x="177" y="17"/>
                  </a:cubicBezTo>
                  <a:cubicBezTo>
                    <a:pt x="177" y="27"/>
                    <a:pt x="170" y="35"/>
                    <a:pt x="160" y="35"/>
                  </a:cubicBezTo>
                  <a:lnTo>
                    <a:pt x="18" y="38"/>
                  </a:lnTo>
                  <a:lnTo>
                    <a:pt x="17" y="38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4418280" y="411840"/>
              <a:ext cx="60840" cy="14760"/>
            </a:xfrm>
            <a:custGeom>
              <a:avLst/>
              <a:gdLst/>
              <a:ahLst/>
              <a:cxnLst/>
              <a:rect l="l" t="t" r="r" b="b"/>
              <a:pathLst>
                <a:path w="169" h="41" extrusionOk="0">
                  <a:moveTo>
                    <a:pt x="18" y="41"/>
                  </a:moveTo>
                  <a:cubicBezTo>
                    <a:pt x="8" y="41"/>
                    <a:pt x="0" y="33"/>
                    <a:pt x="0" y="24"/>
                  </a:cubicBezTo>
                  <a:cubicBezTo>
                    <a:pt x="-1" y="14"/>
                    <a:pt x="6" y="6"/>
                    <a:pt x="16" y="5"/>
                  </a:cubicBezTo>
                  <a:cubicBezTo>
                    <a:pt x="62" y="4"/>
                    <a:pt x="106" y="2"/>
                    <a:pt x="151" y="0"/>
                  </a:cubicBezTo>
                  <a:cubicBezTo>
                    <a:pt x="161" y="-1"/>
                    <a:pt x="169" y="7"/>
                    <a:pt x="169" y="16"/>
                  </a:cubicBezTo>
                  <a:cubicBezTo>
                    <a:pt x="170" y="26"/>
                    <a:pt x="162" y="34"/>
                    <a:pt x="153" y="35"/>
                  </a:cubicBezTo>
                  <a:cubicBezTo>
                    <a:pt x="108" y="37"/>
                    <a:pt x="63" y="39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4432320" y="486720"/>
              <a:ext cx="41400" cy="13320"/>
            </a:xfrm>
            <a:custGeom>
              <a:avLst/>
              <a:gdLst/>
              <a:ahLst/>
              <a:cxnLst/>
              <a:rect l="l" t="t" r="r" b="b"/>
              <a:pathLst>
                <a:path w="115" h="37" extrusionOk="0">
                  <a:moveTo>
                    <a:pt x="18" y="37"/>
                  </a:moveTo>
                  <a:cubicBezTo>
                    <a:pt x="8" y="37"/>
                    <a:pt x="0" y="29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cubicBezTo>
                    <a:pt x="49" y="2"/>
                    <a:pt x="81" y="1"/>
                    <a:pt x="113" y="0"/>
                  </a:cubicBezTo>
                  <a:lnTo>
                    <a:pt x="115" y="18"/>
                  </a:lnTo>
                  <a:lnTo>
                    <a:pt x="114" y="35"/>
                  </a:lnTo>
                  <a:cubicBezTo>
                    <a:pt x="82" y="36"/>
                    <a:pt x="50" y="37"/>
                    <a:pt x="18" y="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4417920" y="531720"/>
              <a:ext cx="62640" cy="14040"/>
            </a:xfrm>
            <a:custGeom>
              <a:avLst/>
              <a:gdLst/>
              <a:ahLst/>
              <a:cxnLst/>
              <a:rect l="l" t="t" r="r" b="b"/>
              <a:pathLst>
                <a:path w="174" h="39" extrusionOk="0">
                  <a:moveTo>
                    <a:pt x="156" y="39"/>
                  </a:moveTo>
                  <a:lnTo>
                    <a:pt x="155" y="39"/>
                  </a:lnTo>
                  <a:lnTo>
                    <a:pt x="151" y="39"/>
                  </a:lnTo>
                  <a:cubicBezTo>
                    <a:pt x="107" y="38"/>
                    <a:pt x="62" y="37"/>
                    <a:pt x="17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63" y="1"/>
                    <a:pt x="108" y="3"/>
                    <a:pt x="152" y="4"/>
                  </a:cubicBezTo>
                  <a:lnTo>
                    <a:pt x="156" y="4"/>
                  </a:lnTo>
                  <a:cubicBezTo>
                    <a:pt x="166" y="4"/>
                    <a:pt x="174" y="13"/>
                    <a:pt x="174" y="22"/>
                  </a:cubicBezTo>
                  <a:cubicBezTo>
                    <a:pt x="173" y="32"/>
                    <a:pt x="165" y="39"/>
                    <a:pt x="156" y="39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4423320" y="571320"/>
              <a:ext cx="57600" cy="14040"/>
            </a:xfrm>
            <a:custGeom>
              <a:avLst/>
              <a:gdLst/>
              <a:ahLst/>
              <a:cxnLst/>
              <a:rect l="l" t="t" r="r" b="b"/>
              <a:pathLst>
                <a:path w="160" h="39" extrusionOk="0">
                  <a:moveTo>
                    <a:pt x="142" y="39"/>
                  </a:moveTo>
                  <a:lnTo>
                    <a:pt x="141" y="39"/>
                  </a:ln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1" y="7"/>
                    <a:pt x="9" y="0"/>
                    <a:pt x="19" y="0"/>
                  </a:cubicBezTo>
                  <a:lnTo>
                    <a:pt x="143" y="4"/>
                  </a:lnTo>
                  <a:cubicBezTo>
                    <a:pt x="152" y="4"/>
                    <a:pt x="160" y="12"/>
                    <a:pt x="160" y="22"/>
                  </a:cubicBezTo>
                  <a:cubicBezTo>
                    <a:pt x="159" y="32"/>
                    <a:pt x="152" y="39"/>
                    <a:pt x="142" y="39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4429440" y="607680"/>
              <a:ext cx="51840" cy="13320"/>
            </a:xfrm>
            <a:custGeom>
              <a:avLst/>
              <a:gdLst/>
              <a:ahLst/>
              <a:cxnLst/>
              <a:rect l="l" t="t" r="r" b="b"/>
              <a:pathLst>
                <a:path w="144" h="37" extrusionOk="0">
                  <a:moveTo>
                    <a:pt x="126" y="37"/>
                  </a:moveTo>
                  <a:lnTo>
                    <a:pt x="126" y="37"/>
                  </a:lnTo>
                  <a:lnTo>
                    <a:pt x="18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lnTo>
                    <a:pt x="126" y="2"/>
                  </a:lnTo>
                  <a:cubicBezTo>
                    <a:pt x="136" y="2"/>
                    <a:pt x="144" y="10"/>
                    <a:pt x="144" y="20"/>
                  </a:cubicBezTo>
                  <a:cubicBezTo>
                    <a:pt x="144" y="29"/>
                    <a:pt x="136" y="37"/>
                    <a:pt x="126" y="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4424400" y="682200"/>
              <a:ext cx="57600" cy="13680"/>
            </a:xfrm>
            <a:custGeom>
              <a:avLst/>
              <a:gdLst/>
              <a:ahLst/>
              <a:cxnLst/>
              <a:rect l="l" t="t" r="r" b="b"/>
              <a:pathLst>
                <a:path w="160" h="38" extrusionOk="0">
                  <a:moveTo>
                    <a:pt x="18" y="38"/>
                  </a:moveTo>
                  <a:cubicBezTo>
                    <a:pt x="8" y="38"/>
                    <a:pt x="0" y="30"/>
                    <a:pt x="0" y="20"/>
                  </a:cubicBezTo>
                  <a:cubicBezTo>
                    <a:pt x="0" y="11"/>
                    <a:pt x="7" y="3"/>
                    <a:pt x="17" y="2"/>
                  </a:cubicBezTo>
                  <a:cubicBezTo>
                    <a:pt x="59" y="2"/>
                    <a:pt x="100" y="1"/>
                    <a:pt x="142" y="0"/>
                  </a:cubicBezTo>
                  <a:cubicBezTo>
                    <a:pt x="152" y="-1"/>
                    <a:pt x="160" y="7"/>
                    <a:pt x="160" y="17"/>
                  </a:cubicBezTo>
                  <a:cubicBezTo>
                    <a:pt x="160" y="27"/>
                    <a:pt x="152" y="35"/>
                    <a:pt x="143" y="35"/>
                  </a:cubicBezTo>
                  <a:cubicBezTo>
                    <a:pt x="101" y="36"/>
                    <a:pt x="60" y="37"/>
                    <a:pt x="18" y="38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4424400" y="720360"/>
              <a:ext cx="57960" cy="16560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17" y="46"/>
                  </a:moveTo>
                  <a:cubicBezTo>
                    <a:pt x="8" y="46"/>
                    <a:pt x="1" y="39"/>
                    <a:pt x="0" y="29"/>
                  </a:cubicBezTo>
                  <a:cubicBezTo>
                    <a:pt x="-1" y="20"/>
                    <a:pt x="6" y="11"/>
                    <a:pt x="16" y="10"/>
                  </a:cubicBezTo>
                  <a:cubicBezTo>
                    <a:pt x="56" y="7"/>
                    <a:pt x="96" y="4"/>
                    <a:pt x="137" y="0"/>
                  </a:cubicBezTo>
                  <a:lnTo>
                    <a:pt x="142" y="0"/>
                  </a:lnTo>
                  <a:cubicBezTo>
                    <a:pt x="151" y="-1"/>
                    <a:pt x="160" y="6"/>
                    <a:pt x="161" y="16"/>
                  </a:cubicBezTo>
                  <a:cubicBezTo>
                    <a:pt x="162" y="26"/>
                    <a:pt x="155" y="34"/>
                    <a:pt x="145" y="35"/>
                  </a:cubicBezTo>
                  <a:lnTo>
                    <a:pt x="140" y="36"/>
                  </a:lnTo>
                  <a:cubicBezTo>
                    <a:pt x="99" y="39"/>
                    <a:pt x="59" y="42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4428360" y="768240"/>
              <a:ext cx="54360" cy="13320"/>
            </a:xfrm>
            <a:custGeom>
              <a:avLst/>
              <a:gdLst/>
              <a:ahLst/>
              <a:cxnLst/>
              <a:rect l="l" t="t" r="r" b="b"/>
              <a:pathLst>
                <a:path w="151" h="37" extrusionOk="0">
                  <a:moveTo>
                    <a:pt x="18" y="37"/>
                  </a:moveTo>
                  <a:cubicBezTo>
                    <a:pt x="8" y="37"/>
                    <a:pt x="1" y="30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lnTo>
                    <a:pt x="133" y="0"/>
                  </a:lnTo>
                  <a:lnTo>
                    <a:pt x="134" y="0"/>
                  </a:lnTo>
                  <a:cubicBezTo>
                    <a:pt x="143" y="0"/>
                    <a:pt x="151" y="8"/>
                    <a:pt x="151" y="17"/>
                  </a:cubicBezTo>
                  <a:cubicBezTo>
                    <a:pt x="152" y="27"/>
                    <a:pt x="144" y="35"/>
                    <a:pt x="134" y="35"/>
                  </a:cubicBezTo>
                  <a:lnTo>
                    <a:pt x="18" y="37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4425480" y="810000"/>
              <a:ext cx="57600" cy="13680"/>
            </a:xfrm>
            <a:custGeom>
              <a:avLst/>
              <a:gdLst/>
              <a:ahLst/>
              <a:cxnLst/>
              <a:rect l="l" t="t" r="r" b="b"/>
              <a:pathLst>
                <a:path w="160" h="38" extrusionOk="0">
                  <a:moveTo>
                    <a:pt x="18" y="38"/>
                  </a:moveTo>
                  <a:cubicBezTo>
                    <a:pt x="8" y="38"/>
                    <a:pt x="0" y="30"/>
                    <a:pt x="0" y="20"/>
                  </a:cubicBezTo>
                  <a:cubicBezTo>
                    <a:pt x="0" y="10"/>
                    <a:pt x="8" y="2"/>
                    <a:pt x="17" y="2"/>
                  </a:cubicBezTo>
                  <a:lnTo>
                    <a:pt x="143" y="0"/>
                  </a:lnTo>
                  <a:cubicBezTo>
                    <a:pt x="153" y="0"/>
                    <a:pt x="160" y="7"/>
                    <a:pt x="160" y="17"/>
                  </a:cubicBezTo>
                  <a:cubicBezTo>
                    <a:pt x="161" y="27"/>
                    <a:pt x="153" y="35"/>
                    <a:pt x="143" y="35"/>
                  </a:cubicBezTo>
                  <a:lnTo>
                    <a:pt x="18" y="38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4393440" y="645840"/>
              <a:ext cx="88200" cy="16920"/>
            </a:xfrm>
            <a:custGeom>
              <a:avLst/>
              <a:gdLst/>
              <a:ahLst/>
              <a:cxnLst/>
              <a:rect l="l" t="t" r="r" b="b"/>
              <a:pathLst>
                <a:path w="245" h="47" extrusionOk="0">
                  <a:moveTo>
                    <a:pt x="18" y="47"/>
                  </a:moveTo>
                  <a:cubicBezTo>
                    <a:pt x="8" y="47"/>
                    <a:pt x="1" y="40"/>
                    <a:pt x="0" y="31"/>
                  </a:cubicBezTo>
                  <a:cubicBezTo>
                    <a:pt x="-1" y="21"/>
                    <a:pt x="7" y="13"/>
                    <a:pt x="17" y="12"/>
                  </a:cubicBezTo>
                  <a:lnTo>
                    <a:pt x="226" y="0"/>
                  </a:lnTo>
                  <a:cubicBezTo>
                    <a:pt x="236" y="-1"/>
                    <a:pt x="244" y="6"/>
                    <a:pt x="245" y="16"/>
                  </a:cubicBezTo>
                  <a:cubicBezTo>
                    <a:pt x="245" y="26"/>
                    <a:pt x="238" y="34"/>
                    <a:pt x="228" y="35"/>
                  </a:cubicBezTo>
                  <a:lnTo>
                    <a:pt x="19" y="47"/>
                  </a:lnTo>
                  <a:cubicBezTo>
                    <a:pt x="18" y="47"/>
                    <a:pt x="18" y="47"/>
                    <a:pt x="18" y="4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5" name="Google Shape;705;p16"/>
          <p:cNvSpPr/>
          <p:nvPr/>
        </p:nvSpPr>
        <p:spPr>
          <a:xfrm rot="4590082">
            <a:off x="574660" y="801869"/>
            <a:ext cx="351722" cy="394923"/>
          </a:xfrm>
          <a:custGeom>
            <a:avLst/>
            <a:gdLst/>
            <a:ahLst/>
            <a:cxnLst/>
            <a:rect l="l" t="t" r="r" b="b"/>
            <a:pathLst>
              <a:path w="977" h="1097" extrusionOk="0">
                <a:moveTo>
                  <a:pt x="950" y="1097"/>
                </a:moveTo>
                <a:cubicBezTo>
                  <a:pt x="942" y="1097"/>
                  <a:pt x="935" y="1094"/>
                  <a:pt x="929" y="1087"/>
                </a:cubicBezTo>
                <a:lnTo>
                  <a:pt x="7" y="45"/>
                </a:lnTo>
                <a:cubicBezTo>
                  <a:pt x="-3" y="34"/>
                  <a:pt x="-2" y="17"/>
                  <a:pt x="9" y="7"/>
                </a:cubicBezTo>
                <a:cubicBezTo>
                  <a:pt x="20" y="-3"/>
                  <a:pt x="37" y="-2"/>
                  <a:pt x="47" y="10"/>
                </a:cubicBezTo>
                <a:lnTo>
                  <a:pt x="970" y="1052"/>
                </a:lnTo>
                <a:cubicBezTo>
                  <a:pt x="980" y="1063"/>
                  <a:pt x="979" y="1080"/>
                  <a:pt x="967" y="1090"/>
                </a:cubicBezTo>
                <a:cubicBezTo>
                  <a:pt x="962" y="1094"/>
                  <a:pt x="956" y="1097"/>
                  <a:pt x="950" y="1097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6" name="Google Shape;706;p16"/>
          <p:cNvGrpSpPr/>
          <p:nvPr/>
        </p:nvGrpSpPr>
        <p:grpSpPr>
          <a:xfrm rot="3599956">
            <a:off x="-141264" y="320256"/>
            <a:ext cx="898900" cy="1868719"/>
            <a:chOff x="6126840" y="4093560"/>
            <a:chExt cx="898920" cy="1868760"/>
          </a:xfrm>
        </p:grpSpPr>
        <p:sp>
          <p:nvSpPr>
            <p:cNvPr id="707" name="Google Shape;707;p16"/>
            <p:cNvSpPr/>
            <p:nvPr/>
          </p:nvSpPr>
          <p:spPr>
            <a:xfrm>
              <a:off x="6167880" y="4310280"/>
              <a:ext cx="778320" cy="1453680"/>
            </a:xfrm>
            <a:custGeom>
              <a:avLst/>
              <a:gdLst/>
              <a:ahLst/>
              <a:cxnLst/>
              <a:rect l="l" t="t" r="r" b="b"/>
              <a:pathLst>
                <a:path w="2162" h="4038" extrusionOk="0">
                  <a:moveTo>
                    <a:pt x="456" y="0"/>
                  </a:moveTo>
                  <a:lnTo>
                    <a:pt x="0" y="203"/>
                  </a:lnTo>
                  <a:lnTo>
                    <a:pt x="1707" y="4038"/>
                  </a:lnTo>
                  <a:lnTo>
                    <a:pt x="2162" y="3835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334D8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6167880" y="4375800"/>
              <a:ext cx="631440" cy="1388160"/>
            </a:xfrm>
            <a:custGeom>
              <a:avLst/>
              <a:gdLst/>
              <a:ahLst/>
              <a:cxnLst/>
              <a:rect l="l" t="t" r="r" b="b"/>
              <a:pathLst>
                <a:path w="1754" h="3856" extrusionOk="0">
                  <a:moveTo>
                    <a:pt x="48" y="0"/>
                  </a:moveTo>
                  <a:lnTo>
                    <a:pt x="0" y="21"/>
                  </a:lnTo>
                  <a:lnTo>
                    <a:pt x="1707" y="3856"/>
                  </a:lnTo>
                  <a:lnTo>
                    <a:pt x="1754" y="3835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334D8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6782400" y="5690880"/>
              <a:ext cx="199080" cy="151920"/>
            </a:xfrm>
            <a:custGeom>
              <a:avLst/>
              <a:gdLst/>
              <a:ahLst/>
              <a:cxnLst/>
              <a:rect l="l" t="t" r="r" b="b"/>
              <a:pathLst>
                <a:path w="553" h="422" extrusionOk="0">
                  <a:moveTo>
                    <a:pt x="553" y="219"/>
                  </a:moveTo>
                  <a:lnTo>
                    <a:pt x="97" y="422"/>
                  </a:lnTo>
                  <a:lnTo>
                    <a:pt x="0" y="203"/>
                  </a:lnTo>
                  <a:lnTo>
                    <a:pt x="455" y="0"/>
                  </a:lnTo>
                  <a:lnTo>
                    <a:pt x="553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6817320" y="5769720"/>
              <a:ext cx="208440" cy="192600"/>
            </a:xfrm>
            <a:custGeom>
              <a:avLst/>
              <a:gdLst/>
              <a:ahLst/>
              <a:cxnLst/>
              <a:rect l="l" t="t" r="r" b="b"/>
              <a:pathLst>
                <a:path w="579" h="535" extrusionOk="0">
                  <a:moveTo>
                    <a:pt x="456" y="0"/>
                  </a:moveTo>
                  <a:lnTo>
                    <a:pt x="0" y="203"/>
                  </a:lnTo>
                  <a:lnTo>
                    <a:pt x="111" y="453"/>
                  </a:lnTo>
                  <a:cubicBezTo>
                    <a:pt x="142" y="523"/>
                    <a:pt x="224" y="554"/>
                    <a:pt x="294" y="523"/>
                  </a:cubicBezTo>
                  <a:lnTo>
                    <a:pt x="496" y="433"/>
                  </a:lnTo>
                  <a:cubicBezTo>
                    <a:pt x="566" y="402"/>
                    <a:pt x="598" y="320"/>
                    <a:pt x="567" y="25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EC83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6126840" y="4093560"/>
              <a:ext cx="205200" cy="289800"/>
            </a:xfrm>
            <a:custGeom>
              <a:avLst/>
              <a:gdLst/>
              <a:ahLst/>
              <a:cxnLst/>
              <a:rect l="l" t="t" r="r" b="b"/>
              <a:pathLst>
                <a:path w="570" h="805" extrusionOk="0">
                  <a:moveTo>
                    <a:pt x="570" y="602"/>
                  </a:moveTo>
                  <a:lnTo>
                    <a:pt x="114" y="805"/>
                  </a:lnTo>
                  <a:lnTo>
                    <a:pt x="0" y="63"/>
                  </a:lnTo>
                  <a:cubicBezTo>
                    <a:pt x="-4" y="39"/>
                    <a:pt x="9" y="15"/>
                    <a:pt x="31" y="5"/>
                  </a:cubicBezTo>
                  <a:cubicBezTo>
                    <a:pt x="54" y="-5"/>
                    <a:pt x="80" y="2"/>
                    <a:pt x="95" y="20"/>
                  </a:cubicBezTo>
                  <a:lnTo>
                    <a:pt x="570" y="602"/>
                  </a:lnTo>
                  <a:close/>
                </a:path>
              </a:pathLst>
            </a:custGeom>
            <a:solidFill>
              <a:srgbClr val="EC83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6126840" y="4093560"/>
              <a:ext cx="114480" cy="147960"/>
            </a:xfrm>
            <a:custGeom>
              <a:avLst/>
              <a:gdLst/>
              <a:ahLst/>
              <a:cxnLst/>
              <a:rect l="l" t="t" r="r" b="b"/>
              <a:pathLst>
                <a:path w="318" h="411" extrusionOk="0">
                  <a:moveTo>
                    <a:pt x="54" y="411"/>
                  </a:moveTo>
                  <a:lnTo>
                    <a:pt x="0" y="63"/>
                  </a:lnTo>
                  <a:cubicBezTo>
                    <a:pt x="-4" y="39"/>
                    <a:pt x="9" y="15"/>
                    <a:pt x="31" y="5"/>
                  </a:cubicBezTo>
                  <a:cubicBezTo>
                    <a:pt x="54" y="-5"/>
                    <a:pt x="80" y="2"/>
                    <a:pt x="95" y="20"/>
                  </a:cubicBezTo>
                  <a:lnTo>
                    <a:pt x="318" y="294"/>
                  </a:lnTo>
                  <a:lnTo>
                    <a:pt x="54" y="411"/>
                  </a:lnTo>
                  <a:close/>
                </a:path>
              </a:pathLst>
            </a:custGeom>
            <a:solidFill>
              <a:srgbClr val="334D8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3" name="Google Shape;713;p16"/>
          <p:cNvSpPr/>
          <p:nvPr/>
        </p:nvSpPr>
        <p:spPr>
          <a:xfrm>
            <a:off x="8001192" y="-2"/>
            <a:ext cx="1142807" cy="572700"/>
          </a:xfrm>
          <a:custGeom>
            <a:avLst/>
            <a:gdLst/>
            <a:ahLst/>
            <a:cxnLst/>
            <a:rect l="l" t="t" r="r" b="b"/>
            <a:pathLst>
              <a:path w="463" h="232" extrusionOk="0">
                <a:moveTo>
                  <a:pt x="463" y="0"/>
                </a:moveTo>
                <a:cubicBezTo>
                  <a:pt x="463" y="128"/>
                  <a:pt x="359" y="232"/>
                  <a:pt x="231" y="232"/>
                </a:cubicBezTo>
                <a:cubicBezTo>
                  <a:pt x="103" y="232"/>
                  <a:pt x="0" y="128"/>
                  <a:pt x="0" y="0"/>
                </a:cubicBezTo>
                <a:lnTo>
                  <a:pt x="4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38500" rIns="90000" bIns="38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6"/>
          <p:cNvSpPr/>
          <p:nvPr/>
        </p:nvSpPr>
        <p:spPr>
          <a:xfrm rot="-4657632">
            <a:off x="8495565" y="337859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17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717" name="Google Shape;717;p17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718" name="Google Shape;718;p17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17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17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17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17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17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17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17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17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17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17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17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17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17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2" name="Google Shape;732;p17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17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4" name="Google Shape;734;p17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36" name="Google Shape;736;p17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7"/>
          <p:cNvSpPr/>
          <p:nvPr/>
        </p:nvSpPr>
        <p:spPr>
          <a:xfrm rot="-899981">
            <a:off x="288787" y="4116377"/>
            <a:ext cx="574027" cy="834108"/>
          </a:xfrm>
          <a:custGeom>
            <a:avLst/>
            <a:gdLst/>
            <a:ahLst/>
            <a:cxnLst/>
            <a:rect l="l" t="t" r="r" b="b"/>
            <a:pathLst>
              <a:path w="2693" h="3913" extrusionOk="0">
                <a:moveTo>
                  <a:pt x="1850" y="3187"/>
                </a:moveTo>
                <a:cubicBezTo>
                  <a:pt x="1789" y="3241"/>
                  <a:pt x="1714" y="3280"/>
                  <a:pt x="1634" y="3289"/>
                </a:cubicBezTo>
                <a:cubicBezTo>
                  <a:pt x="1473" y="3307"/>
                  <a:pt x="1321" y="3199"/>
                  <a:pt x="1232" y="3064"/>
                </a:cubicBezTo>
                <a:cubicBezTo>
                  <a:pt x="1115" y="2887"/>
                  <a:pt x="1083" y="2649"/>
                  <a:pt x="1175" y="2457"/>
                </a:cubicBezTo>
                <a:cubicBezTo>
                  <a:pt x="1267" y="2265"/>
                  <a:pt x="1488" y="2136"/>
                  <a:pt x="1697" y="2176"/>
                </a:cubicBezTo>
                <a:cubicBezTo>
                  <a:pt x="1972" y="2227"/>
                  <a:pt x="2013" y="2516"/>
                  <a:pt x="2031" y="2696"/>
                </a:cubicBezTo>
                <a:cubicBezTo>
                  <a:pt x="2049" y="2876"/>
                  <a:pt x="1985" y="3067"/>
                  <a:pt x="1850" y="3187"/>
                </a:cubicBezTo>
                <a:moveTo>
                  <a:pt x="2618" y="2158"/>
                </a:moveTo>
                <a:cubicBezTo>
                  <a:pt x="2321" y="1230"/>
                  <a:pt x="1232" y="1328"/>
                  <a:pt x="919" y="1875"/>
                </a:cubicBezTo>
                <a:cubicBezTo>
                  <a:pt x="840" y="1028"/>
                  <a:pt x="1554" y="452"/>
                  <a:pt x="2196" y="1021"/>
                </a:cubicBezTo>
                <a:cubicBezTo>
                  <a:pt x="2360" y="870"/>
                  <a:pt x="2558" y="589"/>
                  <a:pt x="2680" y="363"/>
                </a:cubicBezTo>
                <a:cubicBezTo>
                  <a:pt x="1823" y="-396"/>
                  <a:pt x="412" y="96"/>
                  <a:pt x="129" y="1279"/>
                </a:cubicBezTo>
                <a:cubicBezTo>
                  <a:pt x="-129" y="2044"/>
                  <a:pt x="-16" y="2952"/>
                  <a:pt x="602" y="3542"/>
                </a:cubicBezTo>
                <a:cubicBezTo>
                  <a:pt x="1630" y="4508"/>
                  <a:pt x="3033" y="3426"/>
                  <a:pt x="2618" y="215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17"/>
          <p:cNvSpPr/>
          <p:nvPr/>
        </p:nvSpPr>
        <p:spPr>
          <a:xfrm rot="1127681">
            <a:off x="150888" y="4128937"/>
            <a:ext cx="154081" cy="591845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17"/>
          <p:cNvSpPr/>
          <p:nvPr/>
        </p:nvSpPr>
        <p:spPr>
          <a:xfrm rot="9000003" flipH="1">
            <a:off x="8288558" y="4300925"/>
            <a:ext cx="741600" cy="741569"/>
          </a:xfrm>
          <a:custGeom>
            <a:avLst/>
            <a:gdLst/>
            <a:ahLst/>
            <a:cxnLst/>
            <a:rect l="l" t="t" r="r" b="b"/>
            <a:pathLst>
              <a:path w="463" h="463" extrusionOk="0">
                <a:moveTo>
                  <a:pt x="463" y="231"/>
                </a:moveTo>
                <a:cubicBezTo>
                  <a:pt x="463" y="359"/>
                  <a:pt x="360" y="463"/>
                  <a:pt x="232" y="463"/>
                </a:cubicBezTo>
                <a:cubicBezTo>
                  <a:pt x="104" y="463"/>
                  <a:pt x="0" y="359"/>
                  <a:pt x="0" y="231"/>
                </a:cubicBezTo>
                <a:cubicBezTo>
                  <a:pt x="0" y="104"/>
                  <a:pt x="104" y="0"/>
                  <a:pt x="232" y="0"/>
                </a:cubicBezTo>
                <a:cubicBezTo>
                  <a:pt x="360" y="0"/>
                  <a:pt x="463" y="104"/>
                  <a:pt x="463" y="23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17"/>
          <p:cNvSpPr/>
          <p:nvPr/>
        </p:nvSpPr>
        <p:spPr>
          <a:xfrm rot="-486410" flipH="1">
            <a:off x="8174847" y="4152949"/>
            <a:ext cx="620855" cy="200103"/>
          </a:xfrm>
          <a:custGeom>
            <a:avLst/>
            <a:gdLst/>
            <a:ahLst/>
            <a:cxnLst/>
            <a:rect l="l" t="t" r="r" b="b"/>
            <a:pathLst>
              <a:path w="1390" h="448" extrusionOk="0">
                <a:moveTo>
                  <a:pt x="1373" y="448"/>
                </a:moveTo>
                <a:cubicBezTo>
                  <a:pt x="1369" y="448"/>
                  <a:pt x="1364" y="446"/>
                  <a:pt x="1361" y="443"/>
                </a:cubicBezTo>
                <a:cubicBezTo>
                  <a:pt x="1034" y="132"/>
                  <a:pt x="688" y="51"/>
                  <a:pt x="455" y="37"/>
                </a:cubicBezTo>
                <a:cubicBezTo>
                  <a:pt x="203" y="22"/>
                  <a:pt x="25" y="81"/>
                  <a:pt x="23" y="82"/>
                </a:cubicBezTo>
                <a:cubicBezTo>
                  <a:pt x="14" y="85"/>
                  <a:pt x="4" y="80"/>
                  <a:pt x="1" y="71"/>
                </a:cubicBezTo>
                <a:cubicBezTo>
                  <a:pt x="-2" y="61"/>
                  <a:pt x="3" y="51"/>
                  <a:pt x="12" y="48"/>
                </a:cubicBezTo>
                <a:cubicBezTo>
                  <a:pt x="19" y="46"/>
                  <a:pt x="743" y="-193"/>
                  <a:pt x="1385" y="417"/>
                </a:cubicBezTo>
                <a:cubicBezTo>
                  <a:pt x="1392" y="424"/>
                  <a:pt x="1392" y="435"/>
                  <a:pt x="1386" y="442"/>
                </a:cubicBezTo>
                <a:cubicBezTo>
                  <a:pt x="1382" y="446"/>
                  <a:pt x="1378" y="448"/>
                  <a:pt x="1373" y="448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1" name="Google Shape;741;p17"/>
          <p:cNvGrpSpPr/>
          <p:nvPr/>
        </p:nvGrpSpPr>
        <p:grpSpPr>
          <a:xfrm rot="3219503" flipH="1">
            <a:off x="569080" y="632101"/>
            <a:ext cx="102600" cy="625322"/>
            <a:chOff x="4380840" y="239400"/>
            <a:chExt cx="102600" cy="625320"/>
          </a:xfrm>
        </p:grpSpPr>
        <p:sp>
          <p:nvSpPr>
            <p:cNvPr id="742" name="Google Shape;742;p17"/>
            <p:cNvSpPr/>
            <p:nvPr/>
          </p:nvSpPr>
          <p:spPr>
            <a:xfrm>
              <a:off x="4380840" y="239400"/>
              <a:ext cx="102600" cy="625320"/>
            </a:xfrm>
            <a:custGeom>
              <a:avLst/>
              <a:gdLst/>
              <a:ahLst/>
              <a:cxnLst/>
              <a:rect l="l" t="t" r="r" b="b"/>
              <a:pathLst>
                <a:path w="285" h="1737" extrusionOk="0">
                  <a:moveTo>
                    <a:pt x="234" y="24"/>
                  </a:moveTo>
                  <a:lnTo>
                    <a:pt x="234" y="24"/>
                  </a:lnTo>
                  <a:moveTo>
                    <a:pt x="234" y="24"/>
                  </a:moveTo>
                  <a:lnTo>
                    <a:pt x="234" y="24"/>
                  </a:lnTo>
                  <a:moveTo>
                    <a:pt x="268" y="1737"/>
                  </a:moveTo>
                  <a:cubicBezTo>
                    <a:pt x="268" y="1737"/>
                    <a:pt x="267" y="1737"/>
                    <a:pt x="267" y="1736"/>
                  </a:cubicBezTo>
                  <a:lnTo>
                    <a:pt x="52" y="1725"/>
                  </a:lnTo>
                  <a:cubicBezTo>
                    <a:pt x="42" y="1725"/>
                    <a:pt x="35" y="1716"/>
                    <a:pt x="35" y="1707"/>
                  </a:cubicBezTo>
                  <a:cubicBezTo>
                    <a:pt x="36" y="1697"/>
                    <a:pt x="44" y="1690"/>
                    <a:pt x="54" y="1690"/>
                  </a:cubicBezTo>
                  <a:lnTo>
                    <a:pt x="250" y="1700"/>
                  </a:lnTo>
                  <a:lnTo>
                    <a:pt x="233" y="39"/>
                  </a:lnTo>
                  <a:cubicBezTo>
                    <a:pt x="204" y="34"/>
                    <a:pt x="104" y="35"/>
                    <a:pt x="19" y="40"/>
                  </a:cubicBezTo>
                  <a:cubicBezTo>
                    <a:pt x="9" y="40"/>
                    <a:pt x="0" y="33"/>
                    <a:pt x="0" y="23"/>
                  </a:cubicBezTo>
                  <a:cubicBezTo>
                    <a:pt x="0" y="13"/>
                    <a:pt x="7" y="5"/>
                    <a:pt x="17" y="4"/>
                  </a:cubicBezTo>
                  <a:cubicBezTo>
                    <a:pt x="246" y="-7"/>
                    <a:pt x="259" y="9"/>
                    <a:pt x="264" y="16"/>
                  </a:cubicBezTo>
                  <a:cubicBezTo>
                    <a:pt x="267" y="19"/>
                    <a:pt x="268" y="24"/>
                    <a:pt x="268" y="29"/>
                  </a:cubicBezTo>
                  <a:lnTo>
                    <a:pt x="269" y="29"/>
                  </a:lnTo>
                  <a:lnTo>
                    <a:pt x="285" y="1719"/>
                  </a:lnTo>
                  <a:cubicBezTo>
                    <a:pt x="285" y="1724"/>
                    <a:pt x="284" y="1728"/>
                    <a:pt x="280" y="1732"/>
                  </a:cubicBezTo>
                  <a:cubicBezTo>
                    <a:pt x="277" y="1735"/>
                    <a:pt x="272" y="1737"/>
                    <a:pt x="268" y="17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4388400" y="452520"/>
              <a:ext cx="91080" cy="12600"/>
            </a:xfrm>
            <a:custGeom>
              <a:avLst/>
              <a:gdLst/>
              <a:ahLst/>
              <a:cxnLst/>
              <a:rect l="l" t="t" r="r" b="b"/>
              <a:pathLst>
                <a:path w="253" h="35" extrusionOk="0">
                  <a:moveTo>
                    <a:pt x="236" y="35"/>
                  </a:moveTo>
                  <a:lnTo>
                    <a:pt x="17" y="35"/>
                  </a:lnTo>
                  <a:cubicBezTo>
                    <a:pt x="7" y="35"/>
                    <a:pt x="0" y="28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lnTo>
                    <a:pt x="236" y="0"/>
                  </a:lnTo>
                  <a:cubicBezTo>
                    <a:pt x="246" y="0"/>
                    <a:pt x="253" y="8"/>
                    <a:pt x="253" y="18"/>
                  </a:cubicBezTo>
                  <a:cubicBezTo>
                    <a:pt x="253" y="28"/>
                    <a:pt x="246" y="35"/>
                    <a:pt x="236" y="35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4409280" y="283320"/>
              <a:ext cx="68760" cy="13320"/>
            </a:xfrm>
            <a:custGeom>
              <a:avLst/>
              <a:gdLst/>
              <a:ahLst/>
              <a:cxnLst/>
              <a:rect l="l" t="t" r="r" b="b"/>
              <a:pathLst>
                <a:path w="191" h="37" extrusionOk="0">
                  <a:moveTo>
                    <a:pt x="18" y="37"/>
                  </a:moveTo>
                  <a:cubicBezTo>
                    <a:pt x="8" y="37"/>
                    <a:pt x="0" y="29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lnTo>
                    <a:pt x="173" y="0"/>
                  </a:lnTo>
                  <a:cubicBezTo>
                    <a:pt x="183" y="-1"/>
                    <a:pt x="191" y="8"/>
                    <a:pt x="191" y="17"/>
                  </a:cubicBezTo>
                  <a:cubicBezTo>
                    <a:pt x="191" y="27"/>
                    <a:pt x="183" y="35"/>
                    <a:pt x="173" y="35"/>
                  </a:cubicBezTo>
                  <a:lnTo>
                    <a:pt x="18" y="37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4412520" y="327600"/>
              <a:ext cx="65880" cy="15480"/>
            </a:xfrm>
            <a:custGeom>
              <a:avLst/>
              <a:gdLst/>
              <a:ahLst/>
              <a:cxnLst/>
              <a:rect l="l" t="t" r="r" b="b"/>
              <a:pathLst>
                <a:path w="183" h="43" extrusionOk="0">
                  <a:moveTo>
                    <a:pt x="18" y="43"/>
                  </a:moveTo>
                  <a:cubicBezTo>
                    <a:pt x="9" y="43"/>
                    <a:pt x="1" y="36"/>
                    <a:pt x="0" y="26"/>
                  </a:cubicBezTo>
                  <a:cubicBezTo>
                    <a:pt x="0" y="17"/>
                    <a:pt x="7" y="8"/>
                    <a:pt x="17" y="8"/>
                  </a:cubicBezTo>
                  <a:lnTo>
                    <a:pt x="164" y="0"/>
                  </a:lnTo>
                  <a:cubicBezTo>
                    <a:pt x="174" y="0"/>
                    <a:pt x="182" y="7"/>
                    <a:pt x="183" y="17"/>
                  </a:cubicBezTo>
                  <a:cubicBezTo>
                    <a:pt x="183" y="27"/>
                    <a:pt x="176" y="35"/>
                    <a:pt x="166" y="36"/>
                  </a:cubicBezTo>
                  <a:lnTo>
                    <a:pt x="19" y="43"/>
                  </a:lnTo>
                  <a:lnTo>
                    <a:pt x="18" y="43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4415040" y="375480"/>
              <a:ext cx="63720" cy="13680"/>
            </a:xfrm>
            <a:custGeom>
              <a:avLst/>
              <a:gdLst/>
              <a:ahLst/>
              <a:cxnLst/>
              <a:rect l="l" t="t" r="r" b="b"/>
              <a:pathLst>
                <a:path w="177" h="38" extrusionOk="0">
                  <a:moveTo>
                    <a:pt x="17" y="38"/>
                  </a:moveTo>
                  <a:cubicBezTo>
                    <a:pt x="8" y="38"/>
                    <a:pt x="0" y="30"/>
                    <a:pt x="0" y="21"/>
                  </a:cubicBezTo>
                  <a:cubicBezTo>
                    <a:pt x="-1" y="11"/>
                    <a:pt x="7" y="3"/>
                    <a:pt x="17" y="3"/>
                  </a:cubicBezTo>
                  <a:lnTo>
                    <a:pt x="159" y="0"/>
                  </a:lnTo>
                  <a:cubicBezTo>
                    <a:pt x="170" y="0"/>
                    <a:pt x="177" y="7"/>
                    <a:pt x="177" y="17"/>
                  </a:cubicBezTo>
                  <a:cubicBezTo>
                    <a:pt x="177" y="27"/>
                    <a:pt x="170" y="35"/>
                    <a:pt x="160" y="35"/>
                  </a:cubicBezTo>
                  <a:lnTo>
                    <a:pt x="18" y="38"/>
                  </a:lnTo>
                  <a:lnTo>
                    <a:pt x="17" y="38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4418280" y="411840"/>
              <a:ext cx="60840" cy="14760"/>
            </a:xfrm>
            <a:custGeom>
              <a:avLst/>
              <a:gdLst/>
              <a:ahLst/>
              <a:cxnLst/>
              <a:rect l="l" t="t" r="r" b="b"/>
              <a:pathLst>
                <a:path w="169" h="41" extrusionOk="0">
                  <a:moveTo>
                    <a:pt x="18" y="41"/>
                  </a:moveTo>
                  <a:cubicBezTo>
                    <a:pt x="8" y="41"/>
                    <a:pt x="0" y="33"/>
                    <a:pt x="0" y="24"/>
                  </a:cubicBezTo>
                  <a:cubicBezTo>
                    <a:pt x="-1" y="14"/>
                    <a:pt x="6" y="6"/>
                    <a:pt x="16" y="5"/>
                  </a:cubicBezTo>
                  <a:cubicBezTo>
                    <a:pt x="62" y="4"/>
                    <a:pt x="106" y="2"/>
                    <a:pt x="151" y="0"/>
                  </a:cubicBezTo>
                  <a:cubicBezTo>
                    <a:pt x="161" y="-1"/>
                    <a:pt x="169" y="7"/>
                    <a:pt x="169" y="16"/>
                  </a:cubicBezTo>
                  <a:cubicBezTo>
                    <a:pt x="170" y="26"/>
                    <a:pt x="162" y="34"/>
                    <a:pt x="153" y="35"/>
                  </a:cubicBezTo>
                  <a:cubicBezTo>
                    <a:pt x="108" y="37"/>
                    <a:pt x="63" y="39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4432320" y="486720"/>
              <a:ext cx="41400" cy="13320"/>
            </a:xfrm>
            <a:custGeom>
              <a:avLst/>
              <a:gdLst/>
              <a:ahLst/>
              <a:cxnLst/>
              <a:rect l="l" t="t" r="r" b="b"/>
              <a:pathLst>
                <a:path w="115" h="37" extrusionOk="0">
                  <a:moveTo>
                    <a:pt x="18" y="37"/>
                  </a:moveTo>
                  <a:cubicBezTo>
                    <a:pt x="8" y="37"/>
                    <a:pt x="0" y="29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cubicBezTo>
                    <a:pt x="49" y="2"/>
                    <a:pt x="81" y="1"/>
                    <a:pt x="113" y="0"/>
                  </a:cubicBezTo>
                  <a:lnTo>
                    <a:pt x="115" y="18"/>
                  </a:lnTo>
                  <a:lnTo>
                    <a:pt x="114" y="35"/>
                  </a:lnTo>
                  <a:cubicBezTo>
                    <a:pt x="82" y="36"/>
                    <a:pt x="50" y="37"/>
                    <a:pt x="18" y="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4417920" y="531720"/>
              <a:ext cx="62640" cy="14040"/>
            </a:xfrm>
            <a:custGeom>
              <a:avLst/>
              <a:gdLst/>
              <a:ahLst/>
              <a:cxnLst/>
              <a:rect l="l" t="t" r="r" b="b"/>
              <a:pathLst>
                <a:path w="174" h="39" extrusionOk="0">
                  <a:moveTo>
                    <a:pt x="156" y="39"/>
                  </a:moveTo>
                  <a:lnTo>
                    <a:pt x="155" y="39"/>
                  </a:lnTo>
                  <a:lnTo>
                    <a:pt x="151" y="39"/>
                  </a:lnTo>
                  <a:cubicBezTo>
                    <a:pt x="107" y="38"/>
                    <a:pt x="62" y="37"/>
                    <a:pt x="17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63" y="1"/>
                    <a:pt x="108" y="3"/>
                    <a:pt x="152" y="4"/>
                  </a:cubicBezTo>
                  <a:lnTo>
                    <a:pt x="156" y="4"/>
                  </a:lnTo>
                  <a:cubicBezTo>
                    <a:pt x="166" y="4"/>
                    <a:pt x="174" y="13"/>
                    <a:pt x="174" y="22"/>
                  </a:cubicBezTo>
                  <a:cubicBezTo>
                    <a:pt x="173" y="32"/>
                    <a:pt x="165" y="39"/>
                    <a:pt x="156" y="39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4423320" y="571320"/>
              <a:ext cx="57600" cy="14040"/>
            </a:xfrm>
            <a:custGeom>
              <a:avLst/>
              <a:gdLst/>
              <a:ahLst/>
              <a:cxnLst/>
              <a:rect l="l" t="t" r="r" b="b"/>
              <a:pathLst>
                <a:path w="160" h="39" extrusionOk="0">
                  <a:moveTo>
                    <a:pt x="142" y="39"/>
                  </a:moveTo>
                  <a:lnTo>
                    <a:pt x="141" y="39"/>
                  </a:ln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1" y="7"/>
                    <a:pt x="9" y="0"/>
                    <a:pt x="19" y="0"/>
                  </a:cubicBezTo>
                  <a:lnTo>
                    <a:pt x="143" y="4"/>
                  </a:lnTo>
                  <a:cubicBezTo>
                    <a:pt x="152" y="4"/>
                    <a:pt x="160" y="12"/>
                    <a:pt x="160" y="22"/>
                  </a:cubicBezTo>
                  <a:cubicBezTo>
                    <a:pt x="159" y="32"/>
                    <a:pt x="152" y="39"/>
                    <a:pt x="142" y="39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4429440" y="607680"/>
              <a:ext cx="51840" cy="13320"/>
            </a:xfrm>
            <a:custGeom>
              <a:avLst/>
              <a:gdLst/>
              <a:ahLst/>
              <a:cxnLst/>
              <a:rect l="l" t="t" r="r" b="b"/>
              <a:pathLst>
                <a:path w="144" h="37" extrusionOk="0">
                  <a:moveTo>
                    <a:pt x="126" y="37"/>
                  </a:moveTo>
                  <a:lnTo>
                    <a:pt x="126" y="37"/>
                  </a:lnTo>
                  <a:lnTo>
                    <a:pt x="18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lnTo>
                    <a:pt x="126" y="2"/>
                  </a:lnTo>
                  <a:cubicBezTo>
                    <a:pt x="136" y="2"/>
                    <a:pt x="144" y="10"/>
                    <a:pt x="144" y="20"/>
                  </a:cubicBezTo>
                  <a:cubicBezTo>
                    <a:pt x="144" y="29"/>
                    <a:pt x="136" y="37"/>
                    <a:pt x="126" y="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4424400" y="682200"/>
              <a:ext cx="57600" cy="13680"/>
            </a:xfrm>
            <a:custGeom>
              <a:avLst/>
              <a:gdLst/>
              <a:ahLst/>
              <a:cxnLst/>
              <a:rect l="l" t="t" r="r" b="b"/>
              <a:pathLst>
                <a:path w="160" h="38" extrusionOk="0">
                  <a:moveTo>
                    <a:pt x="18" y="38"/>
                  </a:moveTo>
                  <a:cubicBezTo>
                    <a:pt x="8" y="38"/>
                    <a:pt x="0" y="30"/>
                    <a:pt x="0" y="20"/>
                  </a:cubicBezTo>
                  <a:cubicBezTo>
                    <a:pt x="0" y="11"/>
                    <a:pt x="7" y="3"/>
                    <a:pt x="17" y="2"/>
                  </a:cubicBezTo>
                  <a:cubicBezTo>
                    <a:pt x="59" y="2"/>
                    <a:pt x="100" y="1"/>
                    <a:pt x="142" y="0"/>
                  </a:cubicBezTo>
                  <a:cubicBezTo>
                    <a:pt x="152" y="-1"/>
                    <a:pt x="160" y="7"/>
                    <a:pt x="160" y="17"/>
                  </a:cubicBezTo>
                  <a:cubicBezTo>
                    <a:pt x="160" y="27"/>
                    <a:pt x="152" y="35"/>
                    <a:pt x="143" y="35"/>
                  </a:cubicBezTo>
                  <a:cubicBezTo>
                    <a:pt x="101" y="36"/>
                    <a:pt x="60" y="37"/>
                    <a:pt x="18" y="38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4424400" y="720360"/>
              <a:ext cx="57960" cy="16560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17" y="46"/>
                  </a:moveTo>
                  <a:cubicBezTo>
                    <a:pt x="8" y="46"/>
                    <a:pt x="1" y="39"/>
                    <a:pt x="0" y="29"/>
                  </a:cubicBezTo>
                  <a:cubicBezTo>
                    <a:pt x="-1" y="20"/>
                    <a:pt x="6" y="11"/>
                    <a:pt x="16" y="10"/>
                  </a:cubicBezTo>
                  <a:cubicBezTo>
                    <a:pt x="56" y="7"/>
                    <a:pt x="96" y="4"/>
                    <a:pt x="137" y="0"/>
                  </a:cubicBezTo>
                  <a:lnTo>
                    <a:pt x="142" y="0"/>
                  </a:lnTo>
                  <a:cubicBezTo>
                    <a:pt x="151" y="-1"/>
                    <a:pt x="160" y="6"/>
                    <a:pt x="161" y="16"/>
                  </a:cubicBezTo>
                  <a:cubicBezTo>
                    <a:pt x="162" y="26"/>
                    <a:pt x="155" y="34"/>
                    <a:pt x="145" y="35"/>
                  </a:cubicBezTo>
                  <a:lnTo>
                    <a:pt x="140" y="36"/>
                  </a:lnTo>
                  <a:cubicBezTo>
                    <a:pt x="99" y="39"/>
                    <a:pt x="59" y="42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4428360" y="768240"/>
              <a:ext cx="54360" cy="13320"/>
            </a:xfrm>
            <a:custGeom>
              <a:avLst/>
              <a:gdLst/>
              <a:ahLst/>
              <a:cxnLst/>
              <a:rect l="l" t="t" r="r" b="b"/>
              <a:pathLst>
                <a:path w="151" h="37" extrusionOk="0">
                  <a:moveTo>
                    <a:pt x="18" y="37"/>
                  </a:moveTo>
                  <a:cubicBezTo>
                    <a:pt x="8" y="37"/>
                    <a:pt x="1" y="30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lnTo>
                    <a:pt x="133" y="0"/>
                  </a:lnTo>
                  <a:lnTo>
                    <a:pt x="134" y="0"/>
                  </a:lnTo>
                  <a:cubicBezTo>
                    <a:pt x="143" y="0"/>
                    <a:pt x="151" y="8"/>
                    <a:pt x="151" y="17"/>
                  </a:cubicBezTo>
                  <a:cubicBezTo>
                    <a:pt x="152" y="27"/>
                    <a:pt x="144" y="35"/>
                    <a:pt x="134" y="35"/>
                  </a:cubicBezTo>
                  <a:lnTo>
                    <a:pt x="18" y="37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4425480" y="810000"/>
              <a:ext cx="57600" cy="13680"/>
            </a:xfrm>
            <a:custGeom>
              <a:avLst/>
              <a:gdLst/>
              <a:ahLst/>
              <a:cxnLst/>
              <a:rect l="l" t="t" r="r" b="b"/>
              <a:pathLst>
                <a:path w="160" h="38" extrusionOk="0">
                  <a:moveTo>
                    <a:pt x="18" y="38"/>
                  </a:moveTo>
                  <a:cubicBezTo>
                    <a:pt x="8" y="38"/>
                    <a:pt x="0" y="30"/>
                    <a:pt x="0" y="20"/>
                  </a:cubicBezTo>
                  <a:cubicBezTo>
                    <a:pt x="0" y="10"/>
                    <a:pt x="8" y="2"/>
                    <a:pt x="17" y="2"/>
                  </a:cubicBezTo>
                  <a:lnTo>
                    <a:pt x="143" y="0"/>
                  </a:lnTo>
                  <a:cubicBezTo>
                    <a:pt x="153" y="0"/>
                    <a:pt x="160" y="7"/>
                    <a:pt x="160" y="17"/>
                  </a:cubicBezTo>
                  <a:cubicBezTo>
                    <a:pt x="161" y="27"/>
                    <a:pt x="153" y="35"/>
                    <a:pt x="143" y="35"/>
                  </a:cubicBezTo>
                  <a:lnTo>
                    <a:pt x="18" y="38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4393440" y="645840"/>
              <a:ext cx="88200" cy="16920"/>
            </a:xfrm>
            <a:custGeom>
              <a:avLst/>
              <a:gdLst/>
              <a:ahLst/>
              <a:cxnLst/>
              <a:rect l="l" t="t" r="r" b="b"/>
              <a:pathLst>
                <a:path w="245" h="47" extrusionOk="0">
                  <a:moveTo>
                    <a:pt x="18" y="47"/>
                  </a:moveTo>
                  <a:cubicBezTo>
                    <a:pt x="8" y="47"/>
                    <a:pt x="1" y="40"/>
                    <a:pt x="0" y="31"/>
                  </a:cubicBezTo>
                  <a:cubicBezTo>
                    <a:pt x="-1" y="21"/>
                    <a:pt x="7" y="13"/>
                    <a:pt x="17" y="12"/>
                  </a:cubicBezTo>
                  <a:lnTo>
                    <a:pt x="226" y="0"/>
                  </a:lnTo>
                  <a:cubicBezTo>
                    <a:pt x="236" y="-1"/>
                    <a:pt x="244" y="6"/>
                    <a:pt x="245" y="16"/>
                  </a:cubicBezTo>
                  <a:cubicBezTo>
                    <a:pt x="245" y="26"/>
                    <a:pt x="238" y="34"/>
                    <a:pt x="228" y="35"/>
                  </a:cubicBezTo>
                  <a:lnTo>
                    <a:pt x="19" y="47"/>
                  </a:lnTo>
                  <a:cubicBezTo>
                    <a:pt x="18" y="47"/>
                    <a:pt x="18" y="47"/>
                    <a:pt x="18" y="4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p17"/>
          <p:cNvGrpSpPr/>
          <p:nvPr/>
        </p:nvGrpSpPr>
        <p:grpSpPr>
          <a:xfrm rot="-899750" flipH="1">
            <a:off x="-527106" y="142322"/>
            <a:ext cx="1484624" cy="1098952"/>
            <a:chOff x="4943880" y="2685600"/>
            <a:chExt cx="1905480" cy="1410480"/>
          </a:xfrm>
        </p:grpSpPr>
        <p:sp>
          <p:nvSpPr>
            <p:cNvPr id="758" name="Google Shape;758;p17"/>
            <p:cNvSpPr/>
            <p:nvPr/>
          </p:nvSpPr>
          <p:spPr>
            <a:xfrm>
              <a:off x="4943880" y="2685600"/>
              <a:ext cx="1905480" cy="1410480"/>
            </a:xfrm>
            <a:custGeom>
              <a:avLst/>
              <a:gdLst/>
              <a:ahLst/>
              <a:cxnLst/>
              <a:rect l="l" t="t" r="r" b="b"/>
              <a:pathLst>
                <a:path w="5293" h="3918" extrusionOk="0">
                  <a:moveTo>
                    <a:pt x="3226" y="1176"/>
                  </a:moveTo>
                  <a:cubicBezTo>
                    <a:pt x="3741" y="1376"/>
                    <a:pt x="3996" y="1956"/>
                    <a:pt x="3796" y="2471"/>
                  </a:cubicBezTo>
                  <a:lnTo>
                    <a:pt x="1931" y="1745"/>
                  </a:lnTo>
                  <a:cubicBezTo>
                    <a:pt x="2131" y="1230"/>
                    <a:pt x="2711" y="975"/>
                    <a:pt x="3226" y="1176"/>
                  </a:cubicBezTo>
                  <a:moveTo>
                    <a:pt x="5109" y="3665"/>
                  </a:moveTo>
                  <a:cubicBezTo>
                    <a:pt x="5648" y="2281"/>
                    <a:pt x="4963" y="722"/>
                    <a:pt x="3579" y="184"/>
                  </a:cubicBezTo>
                  <a:cubicBezTo>
                    <a:pt x="2195" y="-354"/>
                    <a:pt x="636" y="331"/>
                    <a:pt x="98" y="1714"/>
                  </a:cubicBezTo>
                  <a:lnTo>
                    <a:pt x="98" y="1714"/>
                  </a:lnTo>
                  <a:lnTo>
                    <a:pt x="0" y="1966"/>
                  </a:lnTo>
                  <a:lnTo>
                    <a:pt x="5011" y="3918"/>
                  </a:lnTo>
                  <a:lnTo>
                    <a:pt x="5109" y="3665"/>
                  </a:lnTo>
                  <a:close/>
                </a:path>
              </a:pathLst>
            </a:custGeom>
            <a:solidFill>
              <a:srgbClr val="FF844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6162480" y="2802960"/>
              <a:ext cx="60120" cy="102240"/>
            </a:xfrm>
            <a:custGeom>
              <a:avLst/>
              <a:gdLst/>
              <a:ahLst/>
              <a:cxnLst/>
              <a:rect l="l" t="t" r="r" b="b"/>
              <a:pathLst>
                <a:path w="167" h="284" extrusionOk="0">
                  <a:moveTo>
                    <a:pt x="0" y="259"/>
                  </a:moveTo>
                  <a:lnTo>
                    <a:pt x="101" y="0"/>
                  </a:lnTo>
                  <a:lnTo>
                    <a:pt x="167" y="25"/>
                  </a:lnTo>
                  <a:lnTo>
                    <a:pt x="66" y="284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5965920" y="2751840"/>
              <a:ext cx="36720" cy="102240"/>
            </a:xfrm>
            <a:custGeom>
              <a:avLst/>
              <a:gdLst/>
              <a:ahLst/>
              <a:cxnLst/>
              <a:rect l="l" t="t" r="r" b="b"/>
              <a:pathLst>
                <a:path w="102" h="284" extrusionOk="0">
                  <a:moveTo>
                    <a:pt x="0" y="276"/>
                  </a:moveTo>
                  <a:lnTo>
                    <a:pt x="31" y="0"/>
                  </a:lnTo>
                  <a:lnTo>
                    <a:pt x="102" y="8"/>
                  </a:lnTo>
                  <a:lnTo>
                    <a:pt x="71" y="284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5749560" y="2756160"/>
              <a:ext cx="40680" cy="102960"/>
            </a:xfrm>
            <a:custGeom>
              <a:avLst/>
              <a:gdLst/>
              <a:ahLst/>
              <a:cxnLst/>
              <a:rect l="l" t="t" r="r" b="b"/>
              <a:pathLst>
                <a:path w="113" h="286" extrusionOk="0">
                  <a:moveTo>
                    <a:pt x="43" y="286"/>
                  </a:moveTo>
                  <a:lnTo>
                    <a:pt x="0" y="11"/>
                  </a:lnTo>
                  <a:lnTo>
                    <a:pt x="71" y="0"/>
                  </a:lnTo>
                  <a:lnTo>
                    <a:pt x="113" y="275"/>
                  </a:lnTo>
                  <a:lnTo>
                    <a:pt x="43" y="286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5532120" y="2816640"/>
              <a:ext cx="64080" cy="101880"/>
            </a:xfrm>
            <a:custGeom>
              <a:avLst/>
              <a:gdLst/>
              <a:ahLst/>
              <a:cxnLst/>
              <a:rect l="l" t="t" r="r" b="b"/>
              <a:pathLst>
                <a:path w="178" h="283" extrusionOk="0">
                  <a:moveTo>
                    <a:pt x="112" y="283"/>
                  </a:moveTo>
                  <a:lnTo>
                    <a:pt x="0" y="28"/>
                  </a:lnTo>
                  <a:lnTo>
                    <a:pt x="65" y="0"/>
                  </a:lnTo>
                  <a:lnTo>
                    <a:pt x="178" y="254"/>
                  </a:lnTo>
                  <a:lnTo>
                    <a:pt x="112" y="28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5339520" y="2931120"/>
              <a:ext cx="82800" cy="94680"/>
            </a:xfrm>
            <a:custGeom>
              <a:avLst/>
              <a:gdLst/>
              <a:ahLst/>
              <a:cxnLst/>
              <a:rect l="l" t="t" r="r" b="b"/>
              <a:pathLst>
                <a:path w="230" h="263" extrusionOk="0">
                  <a:moveTo>
                    <a:pt x="174" y="263"/>
                  </a:moveTo>
                  <a:lnTo>
                    <a:pt x="0" y="45"/>
                  </a:lnTo>
                  <a:lnTo>
                    <a:pt x="55" y="0"/>
                  </a:lnTo>
                  <a:lnTo>
                    <a:pt x="230" y="218"/>
                  </a:lnTo>
                  <a:lnTo>
                    <a:pt x="174" y="26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5184360" y="3093120"/>
              <a:ext cx="96120" cy="80280"/>
            </a:xfrm>
            <a:custGeom>
              <a:avLst/>
              <a:gdLst/>
              <a:ahLst/>
              <a:cxnLst/>
              <a:rect l="l" t="t" r="r" b="b"/>
              <a:pathLst>
                <a:path w="267" h="223" extrusionOk="0">
                  <a:moveTo>
                    <a:pt x="225" y="223"/>
                  </a:moveTo>
                  <a:lnTo>
                    <a:pt x="0" y="58"/>
                  </a:lnTo>
                  <a:lnTo>
                    <a:pt x="42" y="0"/>
                  </a:lnTo>
                  <a:lnTo>
                    <a:pt x="267" y="165"/>
                  </a:lnTo>
                  <a:lnTo>
                    <a:pt x="225" y="22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35275" rIns="90000" bIns="35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5077800" y="3291120"/>
              <a:ext cx="102960" cy="60120"/>
            </a:xfrm>
            <a:custGeom>
              <a:avLst/>
              <a:gdLst/>
              <a:ahLst/>
              <a:cxnLst/>
              <a:rect l="l" t="t" r="r" b="b"/>
              <a:pathLst>
                <a:path w="286" h="167" extrusionOk="0">
                  <a:moveTo>
                    <a:pt x="260" y="167"/>
                  </a:moveTo>
                  <a:lnTo>
                    <a:pt x="0" y="66"/>
                  </a:lnTo>
                  <a:lnTo>
                    <a:pt x="26" y="0"/>
                  </a:lnTo>
                  <a:lnTo>
                    <a:pt x="286" y="101"/>
                  </a:lnTo>
                  <a:lnTo>
                    <a:pt x="260" y="167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15100" rIns="90000" bIns="15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6628320" y="3880440"/>
              <a:ext cx="102960" cy="60120"/>
            </a:xfrm>
            <a:custGeom>
              <a:avLst/>
              <a:gdLst/>
              <a:ahLst/>
              <a:cxnLst/>
              <a:rect l="l" t="t" r="r" b="b"/>
              <a:pathLst>
                <a:path w="286" h="167" extrusionOk="0">
                  <a:moveTo>
                    <a:pt x="260" y="167"/>
                  </a:moveTo>
                  <a:lnTo>
                    <a:pt x="0" y="66"/>
                  </a:lnTo>
                  <a:lnTo>
                    <a:pt x="26" y="0"/>
                  </a:lnTo>
                  <a:lnTo>
                    <a:pt x="286" y="101"/>
                  </a:lnTo>
                  <a:lnTo>
                    <a:pt x="260" y="167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15100" rIns="90000" bIns="15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6659640" y="3690720"/>
              <a:ext cx="102600" cy="36360"/>
            </a:xfrm>
            <a:custGeom>
              <a:avLst/>
              <a:gdLst/>
              <a:ahLst/>
              <a:cxnLst/>
              <a:rect l="l" t="t" r="r" b="b"/>
              <a:pathLst>
                <a:path w="285" h="101" extrusionOk="0">
                  <a:moveTo>
                    <a:pt x="277" y="101"/>
                  </a:moveTo>
                  <a:lnTo>
                    <a:pt x="0" y="71"/>
                  </a:lnTo>
                  <a:lnTo>
                    <a:pt x="8" y="0"/>
                  </a:lnTo>
                  <a:lnTo>
                    <a:pt x="285" y="30"/>
                  </a:lnTo>
                  <a:lnTo>
                    <a:pt x="277" y="101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6654600" y="3474360"/>
              <a:ext cx="103320" cy="40680"/>
            </a:xfrm>
            <a:custGeom>
              <a:avLst/>
              <a:gdLst/>
              <a:ahLst/>
              <a:cxnLst/>
              <a:rect l="l" t="t" r="r" b="b"/>
              <a:pathLst>
                <a:path w="287" h="113" extrusionOk="0">
                  <a:moveTo>
                    <a:pt x="287" y="70"/>
                  </a:moveTo>
                  <a:lnTo>
                    <a:pt x="11" y="113"/>
                  </a:lnTo>
                  <a:lnTo>
                    <a:pt x="0" y="42"/>
                  </a:lnTo>
                  <a:lnTo>
                    <a:pt x="276" y="0"/>
                  </a:lnTo>
                  <a:lnTo>
                    <a:pt x="287" y="70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6595200" y="3256920"/>
              <a:ext cx="102240" cy="63720"/>
            </a:xfrm>
            <a:custGeom>
              <a:avLst/>
              <a:gdLst/>
              <a:ahLst/>
              <a:cxnLst/>
              <a:rect l="l" t="t" r="r" b="b"/>
              <a:pathLst>
                <a:path w="284" h="177" extrusionOk="0">
                  <a:moveTo>
                    <a:pt x="284" y="65"/>
                  </a:moveTo>
                  <a:lnTo>
                    <a:pt x="29" y="177"/>
                  </a:lnTo>
                  <a:lnTo>
                    <a:pt x="0" y="112"/>
                  </a:lnTo>
                  <a:lnTo>
                    <a:pt x="256" y="0"/>
                  </a:lnTo>
                  <a:lnTo>
                    <a:pt x="284" y="65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18700" rIns="90000" bIns="18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6487920" y="3063960"/>
              <a:ext cx="94680" cy="82800"/>
            </a:xfrm>
            <a:custGeom>
              <a:avLst/>
              <a:gdLst/>
              <a:ahLst/>
              <a:cxnLst/>
              <a:rect l="l" t="t" r="r" b="b"/>
              <a:pathLst>
                <a:path w="263" h="230" extrusionOk="0">
                  <a:moveTo>
                    <a:pt x="263" y="56"/>
                  </a:moveTo>
                  <a:lnTo>
                    <a:pt x="45" y="230"/>
                  </a:lnTo>
                  <a:lnTo>
                    <a:pt x="0" y="175"/>
                  </a:lnTo>
                  <a:lnTo>
                    <a:pt x="218" y="0"/>
                  </a:lnTo>
                  <a:lnTo>
                    <a:pt x="263" y="56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37800" rIns="90000" bIns="37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6340320" y="2909160"/>
              <a:ext cx="80280" cy="96120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223" y="42"/>
                  </a:moveTo>
                  <a:lnTo>
                    <a:pt x="58" y="267"/>
                  </a:lnTo>
                  <a:lnTo>
                    <a:pt x="0" y="225"/>
                  </a:lnTo>
                  <a:lnTo>
                    <a:pt x="165" y="0"/>
                  </a:lnTo>
                  <a:lnTo>
                    <a:pt x="223" y="42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2" name="Google Shape;772;p17"/>
          <p:cNvGrpSpPr/>
          <p:nvPr/>
        </p:nvGrpSpPr>
        <p:grpSpPr>
          <a:xfrm rot="-3599923">
            <a:off x="8470739" y="447722"/>
            <a:ext cx="478496" cy="489632"/>
            <a:chOff x="3281400" y="77400"/>
            <a:chExt cx="248760" cy="254520"/>
          </a:xfrm>
        </p:grpSpPr>
        <p:sp>
          <p:nvSpPr>
            <p:cNvPr id="773" name="Google Shape;773;p17"/>
            <p:cNvSpPr/>
            <p:nvPr/>
          </p:nvSpPr>
          <p:spPr>
            <a:xfrm>
              <a:off x="3440520" y="116280"/>
              <a:ext cx="89640" cy="89640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124"/>
                  </a:moveTo>
                  <a:lnTo>
                    <a:pt x="18" y="124"/>
                  </a:lnTo>
                  <a:moveTo>
                    <a:pt x="124" y="35"/>
                  </a:moveTo>
                  <a:cubicBezTo>
                    <a:pt x="75" y="35"/>
                    <a:pt x="35" y="75"/>
                    <a:pt x="35" y="124"/>
                  </a:cubicBezTo>
                  <a:lnTo>
                    <a:pt x="35" y="124"/>
                  </a:lnTo>
                  <a:cubicBezTo>
                    <a:pt x="35" y="148"/>
                    <a:pt x="44" y="170"/>
                    <a:pt x="61" y="187"/>
                  </a:cubicBezTo>
                  <a:cubicBezTo>
                    <a:pt x="78" y="204"/>
                    <a:pt x="100" y="213"/>
                    <a:pt x="124" y="213"/>
                  </a:cubicBezTo>
                  <a:lnTo>
                    <a:pt x="124" y="213"/>
                  </a:lnTo>
                  <a:cubicBezTo>
                    <a:pt x="174" y="213"/>
                    <a:pt x="213" y="174"/>
                    <a:pt x="214" y="125"/>
                  </a:cubicBezTo>
                  <a:cubicBezTo>
                    <a:pt x="214" y="101"/>
                    <a:pt x="205" y="78"/>
                    <a:pt x="188" y="61"/>
                  </a:cubicBezTo>
                  <a:cubicBezTo>
                    <a:pt x="171" y="44"/>
                    <a:pt x="149" y="35"/>
                    <a:pt x="125" y="35"/>
                  </a:cubicBezTo>
                  <a:lnTo>
                    <a:pt x="124" y="35"/>
                  </a:lnTo>
                  <a:moveTo>
                    <a:pt x="124" y="249"/>
                  </a:moveTo>
                  <a:lnTo>
                    <a:pt x="124" y="249"/>
                  </a:lnTo>
                  <a:cubicBezTo>
                    <a:pt x="91" y="249"/>
                    <a:pt x="60" y="236"/>
                    <a:pt x="36" y="212"/>
                  </a:cubicBezTo>
                  <a:cubicBezTo>
                    <a:pt x="13" y="188"/>
                    <a:pt x="0" y="157"/>
                    <a:pt x="0" y="124"/>
                  </a:cubicBezTo>
                  <a:cubicBezTo>
                    <a:pt x="0" y="91"/>
                    <a:pt x="13" y="59"/>
                    <a:pt x="37" y="36"/>
                  </a:cubicBezTo>
                  <a:cubicBezTo>
                    <a:pt x="60" y="13"/>
                    <a:pt x="91" y="0"/>
                    <a:pt x="124" y="0"/>
                  </a:cubicBezTo>
                  <a:lnTo>
                    <a:pt x="125" y="0"/>
                  </a:lnTo>
                  <a:cubicBezTo>
                    <a:pt x="158" y="0"/>
                    <a:pt x="189" y="13"/>
                    <a:pt x="213" y="37"/>
                  </a:cubicBezTo>
                  <a:cubicBezTo>
                    <a:pt x="236" y="60"/>
                    <a:pt x="249" y="91"/>
                    <a:pt x="249" y="125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3346560" y="236880"/>
              <a:ext cx="95400" cy="95040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132" y="35"/>
                  </a:moveTo>
                  <a:cubicBezTo>
                    <a:pt x="79" y="35"/>
                    <a:pt x="36" y="78"/>
                    <a:pt x="36" y="132"/>
                  </a:cubicBezTo>
                  <a:cubicBezTo>
                    <a:pt x="36" y="157"/>
                    <a:pt x="46" y="182"/>
                    <a:pt x="64" y="200"/>
                  </a:cubicBezTo>
                  <a:cubicBezTo>
                    <a:pt x="82" y="218"/>
                    <a:pt x="106" y="229"/>
                    <a:pt x="132" y="229"/>
                  </a:cubicBezTo>
                  <a:lnTo>
                    <a:pt x="132" y="229"/>
                  </a:lnTo>
                  <a:cubicBezTo>
                    <a:pt x="158" y="229"/>
                    <a:pt x="182" y="219"/>
                    <a:pt x="201" y="201"/>
                  </a:cubicBezTo>
                  <a:cubicBezTo>
                    <a:pt x="219" y="182"/>
                    <a:pt x="229" y="158"/>
                    <a:pt x="229" y="132"/>
                  </a:cubicBezTo>
                  <a:cubicBezTo>
                    <a:pt x="229" y="79"/>
                    <a:pt x="186" y="35"/>
                    <a:pt x="133" y="35"/>
                  </a:cubicBezTo>
                  <a:lnTo>
                    <a:pt x="132" y="35"/>
                  </a:lnTo>
                  <a:moveTo>
                    <a:pt x="133" y="264"/>
                  </a:moveTo>
                  <a:lnTo>
                    <a:pt x="132" y="264"/>
                  </a:lnTo>
                  <a:cubicBezTo>
                    <a:pt x="97" y="264"/>
                    <a:pt x="64" y="250"/>
                    <a:pt x="39" y="225"/>
                  </a:cubicBezTo>
                  <a:cubicBezTo>
                    <a:pt x="14" y="200"/>
                    <a:pt x="0" y="167"/>
                    <a:pt x="0" y="131"/>
                  </a:cubicBezTo>
                  <a:cubicBezTo>
                    <a:pt x="1" y="59"/>
                    <a:pt x="60" y="0"/>
                    <a:pt x="132" y="0"/>
                  </a:cubicBezTo>
                  <a:lnTo>
                    <a:pt x="133" y="0"/>
                  </a:lnTo>
                  <a:cubicBezTo>
                    <a:pt x="168" y="0"/>
                    <a:pt x="201" y="14"/>
                    <a:pt x="226" y="39"/>
                  </a:cubicBezTo>
                  <a:cubicBezTo>
                    <a:pt x="251" y="64"/>
                    <a:pt x="265" y="97"/>
                    <a:pt x="265" y="132"/>
                  </a:cubicBezTo>
                  <a:cubicBezTo>
                    <a:pt x="264" y="168"/>
                    <a:pt x="251" y="201"/>
                    <a:pt x="226" y="226"/>
                  </a:cubicBezTo>
                  <a:cubicBezTo>
                    <a:pt x="201" y="250"/>
                    <a:pt x="168" y="264"/>
                    <a:pt x="133" y="264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3281400" y="77400"/>
              <a:ext cx="89640" cy="89280"/>
            </a:xfrm>
            <a:custGeom>
              <a:avLst/>
              <a:gdLst/>
              <a:ahLst/>
              <a:cxnLst/>
              <a:rect l="l" t="t" r="r" b="b"/>
              <a:pathLst>
                <a:path w="249" h="248" extrusionOk="0">
                  <a:moveTo>
                    <a:pt x="35" y="124"/>
                  </a:moveTo>
                  <a:cubicBezTo>
                    <a:pt x="35" y="173"/>
                    <a:pt x="75" y="213"/>
                    <a:pt x="124" y="213"/>
                  </a:cubicBezTo>
                  <a:lnTo>
                    <a:pt x="124" y="213"/>
                  </a:lnTo>
                  <a:cubicBezTo>
                    <a:pt x="148" y="213"/>
                    <a:pt x="170" y="204"/>
                    <a:pt x="187" y="187"/>
                  </a:cubicBezTo>
                  <a:cubicBezTo>
                    <a:pt x="204" y="170"/>
                    <a:pt x="213" y="148"/>
                    <a:pt x="213" y="124"/>
                  </a:cubicBezTo>
                  <a:cubicBezTo>
                    <a:pt x="214" y="75"/>
                    <a:pt x="174" y="35"/>
                    <a:pt x="124" y="35"/>
                  </a:cubicBezTo>
                  <a:lnTo>
                    <a:pt x="124" y="35"/>
                  </a:lnTo>
                  <a:cubicBezTo>
                    <a:pt x="75" y="35"/>
                    <a:pt x="35" y="75"/>
                    <a:pt x="35" y="124"/>
                  </a:cubicBezTo>
                  <a:moveTo>
                    <a:pt x="124" y="248"/>
                  </a:moveTo>
                  <a:lnTo>
                    <a:pt x="124" y="248"/>
                  </a:lnTo>
                  <a:cubicBezTo>
                    <a:pt x="55" y="248"/>
                    <a:pt x="-1" y="192"/>
                    <a:pt x="0" y="124"/>
                  </a:cubicBezTo>
                  <a:lnTo>
                    <a:pt x="0" y="124"/>
                  </a:lnTo>
                  <a:cubicBezTo>
                    <a:pt x="0" y="55"/>
                    <a:pt x="56" y="0"/>
                    <a:pt x="124" y="0"/>
                  </a:cubicBezTo>
                  <a:lnTo>
                    <a:pt x="125" y="0"/>
                  </a:lnTo>
                  <a:cubicBezTo>
                    <a:pt x="193" y="0"/>
                    <a:pt x="249" y="56"/>
                    <a:pt x="249" y="124"/>
                  </a:cubicBezTo>
                  <a:cubicBezTo>
                    <a:pt x="248" y="193"/>
                    <a:pt x="193" y="248"/>
                    <a:pt x="124" y="24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4275" rIns="90000" bIns="44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3334680" y="151200"/>
              <a:ext cx="58320" cy="121320"/>
            </a:xfrm>
            <a:custGeom>
              <a:avLst/>
              <a:gdLst/>
              <a:ahLst/>
              <a:cxnLst/>
              <a:rect l="l" t="t" r="r" b="b"/>
              <a:pathLst>
                <a:path w="162" h="337" extrusionOk="0">
                  <a:moveTo>
                    <a:pt x="144" y="337"/>
                  </a:moveTo>
                  <a:cubicBezTo>
                    <a:pt x="137" y="337"/>
                    <a:pt x="131" y="333"/>
                    <a:pt x="128" y="326"/>
                  </a:cubicBezTo>
                  <a:lnTo>
                    <a:pt x="1" y="24"/>
                  </a:lnTo>
                  <a:cubicBezTo>
                    <a:pt x="-2" y="15"/>
                    <a:pt x="2" y="5"/>
                    <a:pt x="11" y="1"/>
                  </a:cubicBezTo>
                  <a:cubicBezTo>
                    <a:pt x="20" y="-3"/>
                    <a:pt x="30" y="2"/>
                    <a:pt x="34" y="11"/>
                  </a:cubicBezTo>
                  <a:lnTo>
                    <a:pt x="161" y="313"/>
                  </a:lnTo>
                  <a:cubicBezTo>
                    <a:pt x="164" y="322"/>
                    <a:pt x="160" y="332"/>
                    <a:pt x="151" y="336"/>
                  </a:cubicBezTo>
                  <a:cubicBezTo>
                    <a:pt x="149" y="337"/>
                    <a:pt x="147" y="337"/>
                    <a:pt x="144" y="337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3334680" y="119520"/>
              <a:ext cx="119520" cy="38880"/>
            </a:xfrm>
            <a:custGeom>
              <a:avLst/>
              <a:gdLst/>
              <a:ahLst/>
              <a:cxnLst/>
              <a:rect l="l" t="t" r="r" b="b"/>
              <a:pathLst>
                <a:path w="332" h="108" extrusionOk="0">
                  <a:moveTo>
                    <a:pt x="315" y="108"/>
                  </a:moveTo>
                  <a:cubicBezTo>
                    <a:pt x="313" y="108"/>
                    <a:pt x="312" y="107"/>
                    <a:pt x="311" y="107"/>
                  </a:cubicBezTo>
                  <a:lnTo>
                    <a:pt x="14" y="34"/>
                  </a:lnTo>
                  <a:cubicBezTo>
                    <a:pt x="4" y="32"/>
                    <a:pt x="-2" y="22"/>
                    <a:pt x="1" y="13"/>
                  </a:cubicBezTo>
                  <a:cubicBezTo>
                    <a:pt x="3" y="4"/>
                    <a:pt x="13" y="-2"/>
                    <a:pt x="22" y="0"/>
                  </a:cubicBezTo>
                  <a:lnTo>
                    <a:pt x="319" y="73"/>
                  </a:lnTo>
                  <a:cubicBezTo>
                    <a:pt x="328" y="75"/>
                    <a:pt x="334" y="85"/>
                    <a:pt x="332" y="94"/>
                  </a:cubicBezTo>
                  <a:cubicBezTo>
                    <a:pt x="330" y="102"/>
                    <a:pt x="323" y="108"/>
                    <a:pt x="315" y="10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18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780" name="Google Shape;780;p18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781" name="Google Shape;781;p18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2" name="Google Shape;782;p18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3" name="Google Shape;783;p18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4" name="Google Shape;784;p18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5" name="Google Shape;785;p18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6" name="Google Shape;786;p18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7" name="Google Shape;787;p18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8" name="Google Shape;788;p18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9" name="Google Shape;789;p18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0" name="Google Shape;790;p18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1" name="Google Shape;791;p18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2" name="Google Shape;792;p18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3" name="Google Shape;793;p18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4" name="Google Shape;794;p18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5" name="Google Shape;795;p18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6" name="Google Shape;796;p18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97" name="Google Shape;797;p18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99" name="Google Shape;799;p18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00" name="Google Shape;800;p18"/>
          <p:cNvGrpSpPr/>
          <p:nvPr/>
        </p:nvGrpSpPr>
        <p:grpSpPr>
          <a:xfrm rot="-1800079" flipH="1">
            <a:off x="7920303" y="-450415"/>
            <a:ext cx="1212570" cy="1480828"/>
            <a:chOff x="789840" y="605520"/>
            <a:chExt cx="1736280" cy="2120400"/>
          </a:xfrm>
        </p:grpSpPr>
        <p:sp>
          <p:nvSpPr>
            <p:cNvPr id="801" name="Google Shape;801;p18"/>
            <p:cNvSpPr/>
            <p:nvPr/>
          </p:nvSpPr>
          <p:spPr>
            <a:xfrm>
              <a:off x="789840" y="605520"/>
              <a:ext cx="1736280" cy="2120400"/>
            </a:xfrm>
            <a:custGeom>
              <a:avLst/>
              <a:gdLst/>
              <a:ahLst/>
              <a:cxnLst/>
              <a:rect l="l" t="t" r="r" b="b"/>
              <a:pathLst>
                <a:path w="4823" h="5890" extrusionOk="0">
                  <a:moveTo>
                    <a:pt x="1954" y="4486"/>
                  </a:moveTo>
                  <a:lnTo>
                    <a:pt x="3378" y="2298"/>
                  </a:lnTo>
                  <a:lnTo>
                    <a:pt x="3773" y="4084"/>
                  </a:lnTo>
                  <a:lnTo>
                    <a:pt x="1954" y="4486"/>
                  </a:lnTo>
                  <a:moveTo>
                    <a:pt x="0" y="5890"/>
                  </a:moveTo>
                  <a:lnTo>
                    <a:pt x="4823" y="4824"/>
                  </a:lnTo>
                  <a:lnTo>
                    <a:pt x="3757" y="0"/>
                  </a:lnTo>
                  <a:lnTo>
                    <a:pt x="0" y="5890"/>
                  </a:lnTo>
                  <a:close/>
                </a:path>
              </a:pathLst>
            </a:custGeom>
            <a:solidFill>
              <a:srgbClr val="EC83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2409840" y="2228760"/>
              <a:ext cx="48600" cy="132120"/>
            </a:xfrm>
            <a:custGeom>
              <a:avLst/>
              <a:gdLst/>
              <a:ahLst/>
              <a:cxnLst/>
              <a:rect l="l" t="t" r="r" b="b"/>
              <a:pathLst>
                <a:path w="135" h="367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7"/>
                  </a:lnTo>
                  <a:lnTo>
                    <a:pt x="0" y="1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2228040" y="2269080"/>
              <a:ext cx="48960" cy="131760"/>
            </a:xfrm>
            <a:custGeom>
              <a:avLst/>
              <a:gdLst/>
              <a:ahLst/>
              <a:cxnLst/>
              <a:rect l="l" t="t" r="r" b="b"/>
              <a:pathLst>
                <a:path w="136" h="366" extrusionOk="0">
                  <a:moveTo>
                    <a:pt x="58" y="0"/>
                  </a:moveTo>
                  <a:lnTo>
                    <a:pt x="136" y="354"/>
                  </a:lnTo>
                  <a:lnTo>
                    <a:pt x="79" y="366"/>
                  </a:lnTo>
                  <a:lnTo>
                    <a:pt x="0" y="1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2046600" y="2309040"/>
              <a:ext cx="48600" cy="132120"/>
            </a:xfrm>
            <a:custGeom>
              <a:avLst/>
              <a:gdLst/>
              <a:ahLst/>
              <a:cxnLst/>
              <a:rect l="l" t="t" r="r" b="b"/>
              <a:pathLst>
                <a:path w="135" h="367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7"/>
                  </a:lnTo>
                  <a:lnTo>
                    <a:pt x="0" y="1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1865160" y="2349360"/>
              <a:ext cx="48600" cy="13176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6"/>
                  </a:lnTo>
                  <a:lnTo>
                    <a:pt x="0" y="1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1683360" y="2389320"/>
              <a:ext cx="48600" cy="132120"/>
            </a:xfrm>
            <a:custGeom>
              <a:avLst/>
              <a:gdLst/>
              <a:ahLst/>
              <a:cxnLst/>
              <a:rect l="l" t="t" r="r" b="b"/>
              <a:pathLst>
                <a:path w="135" h="367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7"/>
                  </a:lnTo>
                  <a:lnTo>
                    <a:pt x="0" y="1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1501920" y="2429640"/>
              <a:ext cx="48600" cy="13176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6"/>
                  </a:lnTo>
                  <a:lnTo>
                    <a:pt x="0" y="1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1320120" y="2469600"/>
              <a:ext cx="48960" cy="132120"/>
            </a:xfrm>
            <a:custGeom>
              <a:avLst/>
              <a:gdLst/>
              <a:ahLst/>
              <a:cxnLst/>
              <a:rect l="l" t="t" r="r" b="b"/>
              <a:pathLst>
                <a:path w="136" h="367" extrusionOk="0">
                  <a:moveTo>
                    <a:pt x="57" y="0"/>
                  </a:moveTo>
                  <a:lnTo>
                    <a:pt x="136" y="354"/>
                  </a:lnTo>
                  <a:lnTo>
                    <a:pt x="78" y="367"/>
                  </a:lnTo>
                  <a:lnTo>
                    <a:pt x="0" y="1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1138680" y="2509920"/>
              <a:ext cx="48600" cy="13176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57" y="0"/>
                  </a:moveTo>
                  <a:lnTo>
                    <a:pt x="135" y="354"/>
                  </a:lnTo>
                  <a:lnTo>
                    <a:pt x="78" y="366"/>
                  </a:lnTo>
                  <a:lnTo>
                    <a:pt x="0" y="1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956880" y="2549880"/>
              <a:ext cx="48960" cy="132120"/>
            </a:xfrm>
            <a:custGeom>
              <a:avLst/>
              <a:gdLst/>
              <a:ahLst/>
              <a:cxnLst/>
              <a:rect l="l" t="t" r="r" b="b"/>
              <a:pathLst>
                <a:path w="136" h="367" extrusionOk="0">
                  <a:moveTo>
                    <a:pt x="57" y="0"/>
                  </a:moveTo>
                  <a:lnTo>
                    <a:pt x="136" y="354"/>
                  </a:lnTo>
                  <a:lnTo>
                    <a:pt x="79" y="367"/>
                  </a:lnTo>
                  <a:lnTo>
                    <a:pt x="0" y="1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p18"/>
          <p:cNvGrpSpPr/>
          <p:nvPr/>
        </p:nvGrpSpPr>
        <p:grpSpPr>
          <a:xfrm rot="-10258929" flipH="1">
            <a:off x="8315221" y="764857"/>
            <a:ext cx="1070198" cy="605395"/>
            <a:chOff x="1195575" y="1247040"/>
            <a:chExt cx="501480" cy="283680"/>
          </a:xfrm>
        </p:grpSpPr>
        <p:grpSp>
          <p:nvGrpSpPr>
            <p:cNvPr id="812" name="Google Shape;812;p18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813" name="Google Shape;813;p18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18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5" name="Google Shape;815;p18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 w="9525" cap="flat" cmpd="sng">
              <a:solidFill>
                <a:srgbClr val="001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18"/>
          <p:cNvSpPr/>
          <p:nvPr/>
        </p:nvSpPr>
        <p:spPr>
          <a:xfrm>
            <a:off x="-8" y="-2"/>
            <a:ext cx="1142807" cy="572700"/>
          </a:xfrm>
          <a:custGeom>
            <a:avLst/>
            <a:gdLst/>
            <a:ahLst/>
            <a:cxnLst/>
            <a:rect l="l" t="t" r="r" b="b"/>
            <a:pathLst>
              <a:path w="463" h="232" extrusionOk="0">
                <a:moveTo>
                  <a:pt x="463" y="0"/>
                </a:moveTo>
                <a:cubicBezTo>
                  <a:pt x="463" y="128"/>
                  <a:pt x="359" y="232"/>
                  <a:pt x="231" y="232"/>
                </a:cubicBezTo>
                <a:cubicBezTo>
                  <a:pt x="103" y="232"/>
                  <a:pt x="0" y="128"/>
                  <a:pt x="0" y="0"/>
                </a:cubicBezTo>
                <a:lnTo>
                  <a:pt x="4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38500" rIns="90000" bIns="38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8"/>
          <p:cNvSpPr/>
          <p:nvPr/>
        </p:nvSpPr>
        <p:spPr>
          <a:xfrm rot="-4657632">
            <a:off x="494365" y="337859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8"/>
          <p:cNvSpPr/>
          <p:nvPr/>
        </p:nvSpPr>
        <p:spPr>
          <a:xfrm flipH="1">
            <a:off x="108297" y="4297260"/>
            <a:ext cx="856440" cy="803880"/>
          </a:xfrm>
          <a:custGeom>
            <a:avLst/>
            <a:gdLst/>
            <a:ahLst/>
            <a:cxnLst/>
            <a:rect l="l" t="t" r="r" b="b"/>
            <a:pathLst>
              <a:path w="2379" h="2233" extrusionOk="0">
                <a:moveTo>
                  <a:pt x="2379" y="1516"/>
                </a:moveTo>
                <a:lnTo>
                  <a:pt x="1767" y="1056"/>
                </a:lnTo>
                <a:lnTo>
                  <a:pt x="2281" y="481"/>
                </a:lnTo>
                <a:lnTo>
                  <a:pt x="1743" y="0"/>
                </a:lnTo>
                <a:lnTo>
                  <a:pt x="1188" y="622"/>
                </a:lnTo>
                <a:lnTo>
                  <a:pt x="432" y="56"/>
                </a:lnTo>
                <a:lnTo>
                  <a:pt x="0" y="633"/>
                </a:lnTo>
                <a:lnTo>
                  <a:pt x="706" y="1162"/>
                </a:lnTo>
                <a:lnTo>
                  <a:pt x="179" y="1753"/>
                </a:lnTo>
                <a:lnTo>
                  <a:pt x="717" y="2233"/>
                </a:lnTo>
                <a:lnTo>
                  <a:pt x="1285" y="1597"/>
                </a:lnTo>
                <a:lnTo>
                  <a:pt x="1946" y="2093"/>
                </a:lnTo>
                <a:lnTo>
                  <a:pt x="2379" y="151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8"/>
          <p:cNvSpPr/>
          <p:nvPr/>
        </p:nvSpPr>
        <p:spPr>
          <a:xfrm rot="-1577632" flipH="1">
            <a:off x="806513" y="4632240"/>
            <a:ext cx="209159" cy="133919"/>
          </a:xfrm>
          <a:custGeom>
            <a:avLst/>
            <a:gdLst/>
            <a:ahLst/>
            <a:cxnLst/>
            <a:rect l="l" t="t" r="r" b="b"/>
            <a:pathLst>
              <a:path w="581" h="372" extrusionOk="0">
                <a:moveTo>
                  <a:pt x="443" y="372"/>
                </a:moveTo>
                <a:cubicBezTo>
                  <a:pt x="442" y="372"/>
                  <a:pt x="441" y="372"/>
                  <a:pt x="439" y="371"/>
                </a:cubicBezTo>
                <a:cubicBezTo>
                  <a:pt x="433" y="370"/>
                  <a:pt x="427" y="365"/>
                  <a:pt x="425" y="358"/>
                </a:cubicBezTo>
                <a:lnTo>
                  <a:pt x="383" y="181"/>
                </a:lnTo>
                <a:lnTo>
                  <a:pt x="275" y="332"/>
                </a:lnTo>
                <a:cubicBezTo>
                  <a:pt x="271" y="337"/>
                  <a:pt x="264" y="340"/>
                  <a:pt x="257" y="339"/>
                </a:cubicBezTo>
                <a:cubicBezTo>
                  <a:pt x="251" y="337"/>
                  <a:pt x="245" y="332"/>
                  <a:pt x="244" y="326"/>
                </a:cubicBezTo>
                <a:lnTo>
                  <a:pt x="196" y="137"/>
                </a:lnTo>
                <a:lnTo>
                  <a:pt x="74" y="290"/>
                </a:lnTo>
                <a:cubicBezTo>
                  <a:pt x="70" y="296"/>
                  <a:pt x="63" y="298"/>
                  <a:pt x="56" y="296"/>
                </a:cubicBezTo>
                <a:cubicBezTo>
                  <a:pt x="49" y="295"/>
                  <a:pt x="44" y="289"/>
                  <a:pt x="43" y="282"/>
                </a:cubicBezTo>
                <a:lnTo>
                  <a:pt x="1" y="21"/>
                </a:lnTo>
                <a:cubicBezTo>
                  <a:pt x="-1" y="12"/>
                  <a:pt x="6" y="3"/>
                  <a:pt x="16" y="1"/>
                </a:cubicBezTo>
                <a:cubicBezTo>
                  <a:pt x="25" y="-1"/>
                  <a:pt x="34" y="6"/>
                  <a:pt x="36" y="16"/>
                </a:cubicBezTo>
                <a:lnTo>
                  <a:pt x="71" y="237"/>
                </a:lnTo>
                <a:lnTo>
                  <a:pt x="191" y="87"/>
                </a:lnTo>
                <a:cubicBezTo>
                  <a:pt x="195" y="81"/>
                  <a:pt x="202" y="79"/>
                  <a:pt x="209" y="80"/>
                </a:cubicBezTo>
                <a:cubicBezTo>
                  <a:pt x="215" y="82"/>
                  <a:pt x="220" y="87"/>
                  <a:pt x="222" y="93"/>
                </a:cubicBezTo>
                <a:lnTo>
                  <a:pt x="269" y="280"/>
                </a:lnTo>
                <a:lnTo>
                  <a:pt x="377" y="129"/>
                </a:lnTo>
                <a:cubicBezTo>
                  <a:pt x="381" y="124"/>
                  <a:pt x="388" y="121"/>
                  <a:pt x="395" y="122"/>
                </a:cubicBezTo>
                <a:cubicBezTo>
                  <a:pt x="401" y="124"/>
                  <a:pt x="407" y="129"/>
                  <a:pt x="408" y="135"/>
                </a:cubicBezTo>
                <a:lnTo>
                  <a:pt x="450" y="311"/>
                </a:lnTo>
                <a:lnTo>
                  <a:pt x="549" y="162"/>
                </a:lnTo>
                <a:cubicBezTo>
                  <a:pt x="554" y="154"/>
                  <a:pt x="565" y="152"/>
                  <a:pt x="574" y="157"/>
                </a:cubicBezTo>
                <a:cubicBezTo>
                  <a:pt x="582" y="163"/>
                  <a:pt x="584" y="174"/>
                  <a:pt x="578" y="182"/>
                </a:cubicBezTo>
                <a:lnTo>
                  <a:pt x="457" y="364"/>
                </a:lnTo>
                <a:cubicBezTo>
                  <a:pt x="454" y="369"/>
                  <a:pt x="448" y="372"/>
                  <a:pt x="443" y="372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0" name="Google Shape;820;p18"/>
          <p:cNvGrpSpPr/>
          <p:nvPr/>
        </p:nvGrpSpPr>
        <p:grpSpPr>
          <a:xfrm rot="-2699864">
            <a:off x="8389146" y="4421925"/>
            <a:ext cx="555173" cy="554531"/>
            <a:chOff x="2201760" y="1451160"/>
            <a:chExt cx="311400" cy="311040"/>
          </a:xfrm>
        </p:grpSpPr>
        <p:sp>
          <p:nvSpPr>
            <p:cNvPr id="821" name="Google Shape;821;p18"/>
            <p:cNvSpPr/>
            <p:nvPr/>
          </p:nvSpPr>
          <p:spPr>
            <a:xfrm>
              <a:off x="2201760" y="1542600"/>
              <a:ext cx="311400" cy="87480"/>
            </a:xfrm>
            <a:custGeom>
              <a:avLst/>
              <a:gdLst/>
              <a:ahLst/>
              <a:cxnLst/>
              <a:rect l="l" t="t" r="r" b="b"/>
              <a:pathLst>
                <a:path w="865" h="243" extrusionOk="0">
                  <a:moveTo>
                    <a:pt x="562" y="44"/>
                  </a:moveTo>
                  <a:cubicBezTo>
                    <a:pt x="561" y="44"/>
                    <a:pt x="560" y="44"/>
                    <a:pt x="559" y="44"/>
                  </a:cubicBezTo>
                  <a:cubicBezTo>
                    <a:pt x="536" y="40"/>
                    <a:pt x="513" y="37"/>
                    <a:pt x="490" y="35"/>
                  </a:cubicBezTo>
                  <a:cubicBezTo>
                    <a:pt x="480" y="34"/>
                    <a:pt x="473" y="26"/>
                    <a:pt x="473" y="16"/>
                  </a:cubicBezTo>
                  <a:cubicBezTo>
                    <a:pt x="474" y="7"/>
                    <a:pt x="482" y="0"/>
                    <a:pt x="492" y="0"/>
                  </a:cubicBezTo>
                  <a:cubicBezTo>
                    <a:pt x="517" y="2"/>
                    <a:pt x="541" y="5"/>
                    <a:pt x="566" y="9"/>
                  </a:cubicBezTo>
                  <a:cubicBezTo>
                    <a:pt x="575" y="11"/>
                    <a:pt x="582" y="20"/>
                    <a:pt x="580" y="30"/>
                  </a:cubicBezTo>
                  <a:cubicBezTo>
                    <a:pt x="578" y="39"/>
                    <a:pt x="571" y="44"/>
                    <a:pt x="562" y="44"/>
                  </a:cubicBezTo>
                  <a:moveTo>
                    <a:pt x="312" y="50"/>
                  </a:moveTo>
                  <a:cubicBezTo>
                    <a:pt x="304" y="50"/>
                    <a:pt x="297" y="45"/>
                    <a:pt x="295" y="36"/>
                  </a:cubicBezTo>
                  <a:cubicBezTo>
                    <a:pt x="293" y="27"/>
                    <a:pt x="298" y="17"/>
                    <a:pt x="308" y="15"/>
                  </a:cubicBezTo>
                  <a:cubicBezTo>
                    <a:pt x="331" y="10"/>
                    <a:pt x="356" y="5"/>
                    <a:pt x="381" y="3"/>
                  </a:cubicBezTo>
                  <a:cubicBezTo>
                    <a:pt x="390" y="1"/>
                    <a:pt x="399" y="8"/>
                    <a:pt x="400" y="18"/>
                  </a:cubicBezTo>
                  <a:cubicBezTo>
                    <a:pt x="402" y="28"/>
                    <a:pt x="395" y="37"/>
                    <a:pt x="385" y="38"/>
                  </a:cubicBezTo>
                  <a:cubicBezTo>
                    <a:pt x="361" y="40"/>
                    <a:pt x="338" y="44"/>
                    <a:pt x="316" y="50"/>
                  </a:cubicBezTo>
                  <a:cubicBezTo>
                    <a:pt x="315" y="50"/>
                    <a:pt x="313" y="50"/>
                    <a:pt x="312" y="50"/>
                  </a:cubicBezTo>
                  <a:moveTo>
                    <a:pt x="732" y="103"/>
                  </a:moveTo>
                  <a:cubicBezTo>
                    <a:pt x="729" y="103"/>
                    <a:pt x="726" y="103"/>
                    <a:pt x="724" y="101"/>
                  </a:cubicBezTo>
                  <a:cubicBezTo>
                    <a:pt x="704" y="91"/>
                    <a:pt x="682" y="81"/>
                    <a:pt x="660" y="73"/>
                  </a:cubicBezTo>
                  <a:cubicBezTo>
                    <a:pt x="651" y="69"/>
                    <a:pt x="646" y="59"/>
                    <a:pt x="650" y="50"/>
                  </a:cubicBezTo>
                  <a:cubicBezTo>
                    <a:pt x="653" y="41"/>
                    <a:pt x="664" y="36"/>
                    <a:pt x="673" y="40"/>
                  </a:cubicBezTo>
                  <a:cubicBezTo>
                    <a:pt x="696" y="48"/>
                    <a:pt x="719" y="59"/>
                    <a:pt x="740" y="70"/>
                  </a:cubicBezTo>
                  <a:cubicBezTo>
                    <a:pt x="749" y="75"/>
                    <a:pt x="752" y="86"/>
                    <a:pt x="748" y="94"/>
                  </a:cubicBezTo>
                  <a:cubicBezTo>
                    <a:pt x="744" y="100"/>
                    <a:pt x="738" y="103"/>
                    <a:pt x="732" y="103"/>
                  </a:cubicBezTo>
                  <a:moveTo>
                    <a:pt x="146" y="119"/>
                  </a:moveTo>
                  <a:cubicBezTo>
                    <a:pt x="140" y="119"/>
                    <a:pt x="135" y="116"/>
                    <a:pt x="131" y="111"/>
                  </a:cubicBezTo>
                  <a:cubicBezTo>
                    <a:pt x="126" y="103"/>
                    <a:pt x="128" y="92"/>
                    <a:pt x="137" y="86"/>
                  </a:cubicBezTo>
                  <a:cubicBezTo>
                    <a:pt x="157" y="73"/>
                    <a:pt x="179" y="61"/>
                    <a:pt x="202" y="51"/>
                  </a:cubicBezTo>
                  <a:cubicBezTo>
                    <a:pt x="211" y="47"/>
                    <a:pt x="222" y="51"/>
                    <a:pt x="226" y="60"/>
                  </a:cubicBezTo>
                  <a:cubicBezTo>
                    <a:pt x="230" y="68"/>
                    <a:pt x="226" y="79"/>
                    <a:pt x="217" y="83"/>
                  </a:cubicBezTo>
                  <a:cubicBezTo>
                    <a:pt x="195" y="92"/>
                    <a:pt x="175" y="104"/>
                    <a:pt x="156" y="116"/>
                  </a:cubicBezTo>
                  <a:cubicBezTo>
                    <a:pt x="153" y="118"/>
                    <a:pt x="149" y="119"/>
                    <a:pt x="146" y="119"/>
                  </a:cubicBezTo>
                  <a:moveTo>
                    <a:pt x="847" y="188"/>
                  </a:moveTo>
                  <a:cubicBezTo>
                    <a:pt x="843" y="188"/>
                    <a:pt x="838" y="186"/>
                    <a:pt x="835" y="183"/>
                  </a:cubicBezTo>
                  <a:cubicBezTo>
                    <a:pt x="827" y="175"/>
                    <a:pt x="819" y="167"/>
                    <a:pt x="810" y="160"/>
                  </a:cubicBezTo>
                  <a:cubicBezTo>
                    <a:pt x="803" y="153"/>
                    <a:pt x="802" y="142"/>
                    <a:pt x="808" y="135"/>
                  </a:cubicBezTo>
                  <a:cubicBezTo>
                    <a:pt x="814" y="128"/>
                    <a:pt x="826" y="127"/>
                    <a:pt x="833" y="133"/>
                  </a:cubicBezTo>
                  <a:cubicBezTo>
                    <a:pt x="842" y="141"/>
                    <a:pt x="851" y="149"/>
                    <a:pt x="860" y="158"/>
                  </a:cubicBezTo>
                  <a:cubicBezTo>
                    <a:pt x="867" y="165"/>
                    <a:pt x="867" y="176"/>
                    <a:pt x="860" y="183"/>
                  </a:cubicBezTo>
                  <a:cubicBezTo>
                    <a:pt x="856" y="186"/>
                    <a:pt x="852" y="188"/>
                    <a:pt x="847" y="188"/>
                  </a:cubicBezTo>
                  <a:moveTo>
                    <a:pt x="17" y="243"/>
                  </a:moveTo>
                  <a:cubicBezTo>
                    <a:pt x="14" y="243"/>
                    <a:pt x="10" y="242"/>
                    <a:pt x="7" y="240"/>
                  </a:cubicBezTo>
                  <a:cubicBezTo>
                    <a:pt x="0" y="234"/>
                    <a:pt x="-2" y="223"/>
                    <a:pt x="3" y="215"/>
                  </a:cubicBezTo>
                  <a:cubicBezTo>
                    <a:pt x="17" y="195"/>
                    <a:pt x="33" y="175"/>
                    <a:pt x="50" y="158"/>
                  </a:cubicBezTo>
                  <a:cubicBezTo>
                    <a:pt x="57" y="151"/>
                    <a:pt x="68" y="150"/>
                    <a:pt x="75" y="157"/>
                  </a:cubicBezTo>
                  <a:cubicBezTo>
                    <a:pt x="82" y="164"/>
                    <a:pt x="82" y="175"/>
                    <a:pt x="76" y="182"/>
                  </a:cubicBezTo>
                  <a:cubicBezTo>
                    <a:pt x="60" y="198"/>
                    <a:pt x="45" y="216"/>
                    <a:pt x="32" y="236"/>
                  </a:cubicBezTo>
                  <a:cubicBezTo>
                    <a:pt x="28" y="240"/>
                    <a:pt x="23" y="243"/>
                    <a:pt x="17" y="243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2475" rIns="90000" bIns="42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2201760" y="1451160"/>
              <a:ext cx="311400" cy="311040"/>
            </a:xfrm>
            <a:custGeom>
              <a:avLst/>
              <a:gdLst/>
              <a:ahLst/>
              <a:cxnLst/>
              <a:rect l="l" t="t" r="r" b="b"/>
              <a:pathLst>
                <a:path w="865" h="864" extrusionOk="0">
                  <a:moveTo>
                    <a:pt x="433" y="35"/>
                  </a:moveTo>
                  <a:cubicBezTo>
                    <a:pt x="214" y="35"/>
                    <a:pt x="35" y="213"/>
                    <a:pt x="35" y="432"/>
                  </a:cubicBezTo>
                  <a:cubicBezTo>
                    <a:pt x="35" y="651"/>
                    <a:pt x="214" y="829"/>
                    <a:pt x="433" y="829"/>
                  </a:cubicBezTo>
                  <a:cubicBezTo>
                    <a:pt x="652" y="829"/>
                    <a:pt x="830" y="651"/>
                    <a:pt x="830" y="432"/>
                  </a:cubicBezTo>
                  <a:cubicBezTo>
                    <a:pt x="830" y="213"/>
                    <a:pt x="652" y="35"/>
                    <a:pt x="433" y="35"/>
                  </a:cubicBezTo>
                  <a:moveTo>
                    <a:pt x="433" y="864"/>
                  </a:moveTo>
                  <a:cubicBezTo>
                    <a:pt x="194" y="864"/>
                    <a:pt x="0" y="670"/>
                    <a:pt x="0" y="432"/>
                  </a:cubicBezTo>
                  <a:cubicBezTo>
                    <a:pt x="0" y="193"/>
                    <a:pt x="194" y="0"/>
                    <a:pt x="433" y="0"/>
                  </a:cubicBezTo>
                  <a:cubicBezTo>
                    <a:pt x="671" y="0"/>
                    <a:pt x="865" y="193"/>
                    <a:pt x="865" y="432"/>
                  </a:cubicBezTo>
                  <a:cubicBezTo>
                    <a:pt x="865" y="670"/>
                    <a:pt x="671" y="864"/>
                    <a:pt x="433" y="864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2201760" y="1597680"/>
              <a:ext cx="311400" cy="85680"/>
            </a:xfrm>
            <a:custGeom>
              <a:avLst/>
              <a:gdLst/>
              <a:ahLst/>
              <a:cxnLst/>
              <a:rect l="l" t="t" r="r" b="b"/>
              <a:pathLst>
                <a:path w="865" h="238" extrusionOk="0">
                  <a:moveTo>
                    <a:pt x="399" y="238"/>
                  </a:moveTo>
                  <a:cubicBezTo>
                    <a:pt x="255" y="238"/>
                    <a:pt x="111" y="183"/>
                    <a:pt x="5" y="85"/>
                  </a:cubicBezTo>
                  <a:cubicBezTo>
                    <a:pt x="-1" y="79"/>
                    <a:pt x="-1" y="68"/>
                    <a:pt x="4" y="61"/>
                  </a:cubicBezTo>
                  <a:cubicBezTo>
                    <a:pt x="11" y="53"/>
                    <a:pt x="22" y="53"/>
                    <a:pt x="29" y="59"/>
                  </a:cubicBezTo>
                  <a:cubicBezTo>
                    <a:pt x="139" y="160"/>
                    <a:pt x="293" y="213"/>
                    <a:pt x="442" y="201"/>
                  </a:cubicBezTo>
                  <a:cubicBezTo>
                    <a:pt x="606" y="187"/>
                    <a:pt x="748" y="116"/>
                    <a:pt x="833" y="6"/>
                  </a:cubicBezTo>
                  <a:cubicBezTo>
                    <a:pt x="839" y="-1"/>
                    <a:pt x="850" y="-3"/>
                    <a:pt x="858" y="3"/>
                  </a:cubicBezTo>
                  <a:cubicBezTo>
                    <a:pt x="866" y="9"/>
                    <a:pt x="867" y="20"/>
                    <a:pt x="861" y="28"/>
                  </a:cubicBezTo>
                  <a:cubicBezTo>
                    <a:pt x="770" y="146"/>
                    <a:pt x="618" y="221"/>
                    <a:pt x="445" y="236"/>
                  </a:cubicBezTo>
                  <a:cubicBezTo>
                    <a:pt x="430" y="237"/>
                    <a:pt x="414" y="238"/>
                    <a:pt x="399" y="23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0675" rIns="90000" bIns="406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" name="Google Shape;825;p19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826" name="Google Shape;826;p19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827" name="Google Shape;827;p19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8" name="Google Shape;828;p19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9" name="Google Shape;829;p19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0" name="Google Shape;830;p19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1" name="Google Shape;831;p19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2" name="Google Shape;832;p19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3" name="Google Shape;833;p19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4" name="Google Shape;834;p19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5" name="Google Shape;835;p19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6" name="Google Shape;836;p19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7" name="Google Shape;837;p19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8" name="Google Shape;838;p19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9" name="Google Shape;839;p19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0" name="Google Shape;840;p19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1" name="Google Shape;841;p19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2" name="Google Shape;842;p19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43" name="Google Shape;843;p19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45" name="Google Shape;845;p19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46" name="Google Shape;846;p19"/>
          <p:cNvGrpSpPr/>
          <p:nvPr/>
        </p:nvGrpSpPr>
        <p:grpSpPr>
          <a:xfrm rot="8100000">
            <a:off x="-1521401" y="1111900"/>
            <a:ext cx="3115050" cy="1694864"/>
            <a:chOff x="720000" y="6076080"/>
            <a:chExt cx="3115080" cy="1694880"/>
          </a:xfrm>
        </p:grpSpPr>
        <p:sp>
          <p:nvSpPr>
            <p:cNvPr id="847" name="Google Shape;847;p19"/>
            <p:cNvSpPr/>
            <p:nvPr/>
          </p:nvSpPr>
          <p:spPr>
            <a:xfrm>
              <a:off x="720000" y="6076080"/>
              <a:ext cx="3115080" cy="1694880"/>
            </a:xfrm>
            <a:custGeom>
              <a:avLst/>
              <a:gdLst/>
              <a:ahLst/>
              <a:cxnLst/>
              <a:rect l="l" t="t" r="r" b="b"/>
              <a:pathLst>
                <a:path w="8653" h="4708" extrusionOk="0">
                  <a:moveTo>
                    <a:pt x="8653" y="996"/>
                  </a:moveTo>
                  <a:lnTo>
                    <a:pt x="451" y="4708"/>
                  </a:lnTo>
                  <a:lnTo>
                    <a:pt x="0" y="3712"/>
                  </a:lnTo>
                  <a:lnTo>
                    <a:pt x="8202" y="0"/>
                  </a:lnTo>
                  <a:lnTo>
                    <a:pt x="8653" y="9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806760" y="736020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1056600" y="724716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1306440" y="713412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1556280" y="702108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1806120" y="690804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2055960" y="679500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2305800" y="668196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2555640" y="656892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9"/>
            <p:cNvSpPr/>
            <p:nvPr/>
          </p:nvSpPr>
          <p:spPr>
            <a:xfrm>
              <a:off x="2805480" y="645588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9"/>
            <p:cNvSpPr/>
            <p:nvPr/>
          </p:nvSpPr>
          <p:spPr>
            <a:xfrm>
              <a:off x="3055320" y="634284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3304800" y="622980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9"/>
            <p:cNvSpPr/>
            <p:nvPr/>
          </p:nvSpPr>
          <p:spPr>
            <a:xfrm>
              <a:off x="3554640" y="611676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19"/>
          <p:cNvGrpSpPr/>
          <p:nvPr/>
        </p:nvGrpSpPr>
        <p:grpSpPr>
          <a:xfrm rot="-5669084">
            <a:off x="-184876" y="1707011"/>
            <a:ext cx="1270478" cy="718719"/>
            <a:chOff x="1195575" y="1247040"/>
            <a:chExt cx="501480" cy="283680"/>
          </a:xfrm>
        </p:grpSpPr>
        <p:grpSp>
          <p:nvGrpSpPr>
            <p:cNvPr id="861" name="Google Shape;861;p19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862" name="Google Shape;862;p19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19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4" name="Google Shape;864;p19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5" name="Google Shape;865;p19"/>
          <p:cNvSpPr/>
          <p:nvPr/>
        </p:nvSpPr>
        <p:spPr>
          <a:xfrm>
            <a:off x="8001192" y="-2"/>
            <a:ext cx="1142807" cy="572700"/>
          </a:xfrm>
          <a:custGeom>
            <a:avLst/>
            <a:gdLst/>
            <a:ahLst/>
            <a:cxnLst/>
            <a:rect l="l" t="t" r="r" b="b"/>
            <a:pathLst>
              <a:path w="463" h="232" extrusionOk="0">
                <a:moveTo>
                  <a:pt x="463" y="0"/>
                </a:moveTo>
                <a:cubicBezTo>
                  <a:pt x="463" y="128"/>
                  <a:pt x="359" y="232"/>
                  <a:pt x="231" y="232"/>
                </a:cubicBezTo>
                <a:cubicBezTo>
                  <a:pt x="103" y="232"/>
                  <a:pt x="0" y="128"/>
                  <a:pt x="0" y="0"/>
                </a:cubicBezTo>
                <a:lnTo>
                  <a:pt x="4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38500" rIns="90000" bIns="38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9"/>
          <p:cNvSpPr/>
          <p:nvPr/>
        </p:nvSpPr>
        <p:spPr>
          <a:xfrm rot="-4657632">
            <a:off x="8495565" y="337859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7" name="Google Shape;867;p19"/>
          <p:cNvGrpSpPr/>
          <p:nvPr/>
        </p:nvGrpSpPr>
        <p:grpSpPr>
          <a:xfrm>
            <a:off x="8345589" y="4271998"/>
            <a:ext cx="615339" cy="664009"/>
            <a:chOff x="3515760" y="4601880"/>
            <a:chExt cx="359280" cy="387720"/>
          </a:xfrm>
        </p:grpSpPr>
        <p:sp>
          <p:nvSpPr>
            <p:cNvPr id="868" name="Google Shape;868;p19"/>
            <p:cNvSpPr/>
            <p:nvPr/>
          </p:nvSpPr>
          <p:spPr>
            <a:xfrm>
              <a:off x="3515760" y="4869360"/>
              <a:ext cx="359280" cy="87480"/>
            </a:xfrm>
            <a:custGeom>
              <a:avLst/>
              <a:gdLst/>
              <a:ahLst/>
              <a:cxnLst/>
              <a:rect l="l" t="t" r="r" b="b"/>
              <a:pathLst>
                <a:path w="998" h="243" extrusionOk="0">
                  <a:moveTo>
                    <a:pt x="829" y="36"/>
                  </a:moveTo>
                  <a:lnTo>
                    <a:pt x="829" y="36"/>
                  </a:lnTo>
                  <a:lnTo>
                    <a:pt x="782" y="35"/>
                  </a:lnTo>
                  <a:lnTo>
                    <a:pt x="765" y="35"/>
                  </a:lnTo>
                  <a:cubicBezTo>
                    <a:pt x="755" y="35"/>
                    <a:pt x="747" y="28"/>
                    <a:pt x="747" y="18"/>
                  </a:cubicBezTo>
                  <a:cubicBezTo>
                    <a:pt x="747" y="8"/>
                    <a:pt x="755" y="0"/>
                    <a:pt x="765" y="0"/>
                  </a:cubicBezTo>
                  <a:lnTo>
                    <a:pt x="782" y="0"/>
                  </a:lnTo>
                  <a:lnTo>
                    <a:pt x="829" y="0"/>
                  </a:lnTo>
                  <a:cubicBezTo>
                    <a:pt x="839" y="0"/>
                    <a:pt x="846" y="8"/>
                    <a:pt x="846" y="18"/>
                  </a:cubicBezTo>
                  <a:cubicBezTo>
                    <a:pt x="846" y="28"/>
                    <a:pt x="838" y="36"/>
                    <a:pt x="829" y="36"/>
                  </a:cubicBezTo>
                  <a:moveTo>
                    <a:pt x="507" y="36"/>
                  </a:moveTo>
                  <a:lnTo>
                    <a:pt x="507" y="36"/>
                  </a:lnTo>
                  <a:cubicBezTo>
                    <a:pt x="486" y="36"/>
                    <a:pt x="464" y="35"/>
                    <a:pt x="443" y="35"/>
                  </a:cubicBezTo>
                  <a:cubicBezTo>
                    <a:pt x="433" y="35"/>
                    <a:pt x="425" y="27"/>
                    <a:pt x="426" y="17"/>
                  </a:cubicBezTo>
                  <a:cubicBezTo>
                    <a:pt x="426" y="7"/>
                    <a:pt x="434" y="0"/>
                    <a:pt x="443" y="0"/>
                  </a:cubicBezTo>
                  <a:cubicBezTo>
                    <a:pt x="465" y="0"/>
                    <a:pt x="486" y="0"/>
                    <a:pt x="508" y="0"/>
                  </a:cubicBezTo>
                  <a:cubicBezTo>
                    <a:pt x="517" y="1"/>
                    <a:pt x="525" y="9"/>
                    <a:pt x="525" y="18"/>
                  </a:cubicBezTo>
                  <a:cubicBezTo>
                    <a:pt x="525" y="28"/>
                    <a:pt x="517" y="36"/>
                    <a:pt x="507" y="36"/>
                  </a:cubicBezTo>
                  <a:moveTo>
                    <a:pt x="604" y="36"/>
                  </a:moveTo>
                  <a:cubicBezTo>
                    <a:pt x="594" y="36"/>
                    <a:pt x="586" y="28"/>
                    <a:pt x="586" y="18"/>
                  </a:cubicBezTo>
                  <a:cubicBezTo>
                    <a:pt x="586" y="9"/>
                    <a:pt x="594" y="1"/>
                    <a:pt x="604" y="1"/>
                  </a:cubicBezTo>
                  <a:lnTo>
                    <a:pt x="668" y="0"/>
                  </a:lnTo>
                  <a:lnTo>
                    <a:pt x="668" y="0"/>
                  </a:lnTo>
                  <a:cubicBezTo>
                    <a:pt x="678" y="0"/>
                    <a:pt x="686" y="8"/>
                    <a:pt x="686" y="18"/>
                  </a:cubicBezTo>
                  <a:cubicBezTo>
                    <a:pt x="686" y="28"/>
                    <a:pt x="678" y="36"/>
                    <a:pt x="668" y="36"/>
                  </a:cubicBezTo>
                  <a:lnTo>
                    <a:pt x="604" y="36"/>
                  </a:lnTo>
                  <a:moveTo>
                    <a:pt x="981" y="38"/>
                  </a:moveTo>
                  <a:lnTo>
                    <a:pt x="980" y="38"/>
                  </a:lnTo>
                  <a:cubicBezTo>
                    <a:pt x="962" y="37"/>
                    <a:pt x="944" y="37"/>
                    <a:pt x="925" y="36"/>
                  </a:cubicBezTo>
                  <a:cubicBezTo>
                    <a:pt x="915" y="36"/>
                    <a:pt x="907" y="28"/>
                    <a:pt x="908" y="19"/>
                  </a:cubicBezTo>
                  <a:cubicBezTo>
                    <a:pt x="908" y="9"/>
                    <a:pt x="916" y="1"/>
                    <a:pt x="925" y="1"/>
                  </a:cubicBezTo>
                  <a:lnTo>
                    <a:pt x="925" y="1"/>
                  </a:lnTo>
                  <a:cubicBezTo>
                    <a:pt x="944" y="2"/>
                    <a:pt x="963" y="2"/>
                    <a:pt x="981" y="2"/>
                  </a:cubicBezTo>
                  <a:cubicBezTo>
                    <a:pt x="991" y="3"/>
                    <a:pt x="999" y="11"/>
                    <a:pt x="998" y="21"/>
                  </a:cubicBezTo>
                  <a:cubicBezTo>
                    <a:pt x="998" y="30"/>
                    <a:pt x="990" y="38"/>
                    <a:pt x="981" y="38"/>
                  </a:cubicBezTo>
                  <a:moveTo>
                    <a:pt x="294" y="78"/>
                  </a:moveTo>
                  <a:cubicBezTo>
                    <a:pt x="288" y="78"/>
                    <a:pt x="282" y="75"/>
                    <a:pt x="279" y="69"/>
                  </a:cubicBezTo>
                  <a:cubicBezTo>
                    <a:pt x="274" y="61"/>
                    <a:pt x="277" y="50"/>
                    <a:pt x="286" y="45"/>
                  </a:cubicBezTo>
                  <a:cubicBezTo>
                    <a:pt x="304" y="35"/>
                    <a:pt x="323" y="24"/>
                    <a:pt x="341" y="13"/>
                  </a:cubicBezTo>
                  <a:cubicBezTo>
                    <a:pt x="350" y="8"/>
                    <a:pt x="361" y="11"/>
                    <a:pt x="365" y="20"/>
                  </a:cubicBezTo>
                  <a:cubicBezTo>
                    <a:pt x="370" y="28"/>
                    <a:pt x="367" y="39"/>
                    <a:pt x="359" y="44"/>
                  </a:cubicBezTo>
                  <a:cubicBezTo>
                    <a:pt x="340" y="54"/>
                    <a:pt x="322" y="65"/>
                    <a:pt x="303" y="76"/>
                  </a:cubicBezTo>
                  <a:cubicBezTo>
                    <a:pt x="300" y="77"/>
                    <a:pt x="297" y="78"/>
                    <a:pt x="294" y="78"/>
                  </a:cubicBezTo>
                  <a:moveTo>
                    <a:pt x="156" y="160"/>
                  </a:moveTo>
                  <a:cubicBezTo>
                    <a:pt x="150" y="160"/>
                    <a:pt x="144" y="157"/>
                    <a:pt x="141" y="151"/>
                  </a:cubicBezTo>
                  <a:cubicBezTo>
                    <a:pt x="136" y="143"/>
                    <a:pt x="139" y="132"/>
                    <a:pt x="147" y="127"/>
                  </a:cubicBezTo>
                  <a:lnTo>
                    <a:pt x="202" y="94"/>
                  </a:lnTo>
                  <a:cubicBezTo>
                    <a:pt x="211" y="89"/>
                    <a:pt x="221" y="92"/>
                    <a:pt x="226" y="100"/>
                  </a:cubicBezTo>
                  <a:cubicBezTo>
                    <a:pt x="231" y="109"/>
                    <a:pt x="229" y="119"/>
                    <a:pt x="220" y="124"/>
                  </a:cubicBezTo>
                  <a:lnTo>
                    <a:pt x="165" y="157"/>
                  </a:lnTo>
                  <a:cubicBezTo>
                    <a:pt x="162" y="159"/>
                    <a:pt x="159" y="160"/>
                    <a:pt x="156" y="160"/>
                  </a:cubicBezTo>
                  <a:moveTo>
                    <a:pt x="18" y="243"/>
                  </a:moveTo>
                  <a:cubicBezTo>
                    <a:pt x="12" y="243"/>
                    <a:pt x="7" y="240"/>
                    <a:pt x="3" y="234"/>
                  </a:cubicBezTo>
                  <a:cubicBezTo>
                    <a:pt x="-2" y="226"/>
                    <a:pt x="1" y="215"/>
                    <a:pt x="9" y="210"/>
                  </a:cubicBezTo>
                  <a:lnTo>
                    <a:pt x="64" y="177"/>
                  </a:lnTo>
                  <a:cubicBezTo>
                    <a:pt x="73" y="172"/>
                    <a:pt x="84" y="174"/>
                    <a:pt x="89" y="183"/>
                  </a:cubicBezTo>
                  <a:cubicBezTo>
                    <a:pt x="94" y="191"/>
                    <a:pt x="91" y="202"/>
                    <a:pt x="83" y="207"/>
                  </a:cubicBezTo>
                  <a:lnTo>
                    <a:pt x="27" y="240"/>
                  </a:lnTo>
                  <a:cubicBezTo>
                    <a:pt x="25" y="242"/>
                    <a:pt x="21" y="243"/>
                    <a:pt x="18" y="243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2475" rIns="90000" bIns="42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3643560" y="4615560"/>
              <a:ext cx="35640" cy="266040"/>
            </a:xfrm>
            <a:custGeom>
              <a:avLst/>
              <a:gdLst/>
              <a:ahLst/>
              <a:cxnLst/>
              <a:rect l="l" t="t" r="r" b="b"/>
              <a:pathLst>
                <a:path w="99" h="739" extrusionOk="0">
                  <a:moveTo>
                    <a:pt x="76" y="99"/>
                  </a:moveTo>
                  <a:lnTo>
                    <a:pt x="75" y="99"/>
                  </a:lnTo>
                  <a:cubicBezTo>
                    <a:pt x="65" y="98"/>
                    <a:pt x="58" y="89"/>
                    <a:pt x="58" y="80"/>
                  </a:cubicBezTo>
                  <a:lnTo>
                    <a:pt x="64" y="16"/>
                  </a:lnTo>
                  <a:cubicBezTo>
                    <a:pt x="65" y="6"/>
                    <a:pt x="73" y="-1"/>
                    <a:pt x="83" y="0"/>
                  </a:cubicBezTo>
                  <a:cubicBezTo>
                    <a:pt x="93" y="0"/>
                    <a:pt x="100" y="9"/>
                    <a:pt x="99" y="19"/>
                  </a:cubicBezTo>
                  <a:lnTo>
                    <a:pt x="94" y="83"/>
                  </a:lnTo>
                  <a:cubicBezTo>
                    <a:pt x="93" y="92"/>
                    <a:pt x="85" y="99"/>
                    <a:pt x="76" y="99"/>
                  </a:cubicBezTo>
                  <a:moveTo>
                    <a:pt x="61" y="259"/>
                  </a:moveTo>
                  <a:lnTo>
                    <a:pt x="60" y="259"/>
                  </a:lnTo>
                  <a:cubicBezTo>
                    <a:pt x="50" y="258"/>
                    <a:pt x="43" y="249"/>
                    <a:pt x="44" y="239"/>
                  </a:cubicBezTo>
                  <a:lnTo>
                    <a:pt x="50" y="176"/>
                  </a:lnTo>
                  <a:cubicBezTo>
                    <a:pt x="51" y="166"/>
                    <a:pt x="59" y="159"/>
                    <a:pt x="69" y="160"/>
                  </a:cubicBezTo>
                  <a:cubicBezTo>
                    <a:pt x="79" y="160"/>
                    <a:pt x="86" y="169"/>
                    <a:pt x="85" y="179"/>
                  </a:cubicBezTo>
                  <a:lnTo>
                    <a:pt x="79" y="243"/>
                  </a:lnTo>
                  <a:cubicBezTo>
                    <a:pt x="78" y="252"/>
                    <a:pt x="70" y="259"/>
                    <a:pt x="61" y="259"/>
                  </a:cubicBezTo>
                  <a:moveTo>
                    <a:pt x="46" y="419"/>
                  </a:moveTo>
                  <a:lnTo>
                    <a:pt x="45" y="419"/>
                  </a:lnTo>
                  <a:cubicBezTo>
                    <a:pt x="35" y="418"/>
                    <a:pt x="28" y="409"/>
                    <a:pt x="29" y="399"/>
                  </a:cubicBezTo>
                  <a:lnTo>
                    <a:pt x="35" y="335"/>
                  </a:lnTo>
                  <a:cubicBezTo>
                    <a:pt x="36" y="326"/>
                    <a:pt x="44" y="319"/>
                    <a:pt x="54" y="319"/>
                  </a:cubicBezTo>
                  <a:cubicBezTo>
                    <a:pt x="64" y="320"/>
                    <a:pt x="71" y="329"/>
                    <a:pt x="70" y="339"/>
                  </a:cubicBezTo>
                  <a:lnTo>
                    <a:pt x="64" y="403"/>
                  </a:lnTo>
                  <a:cubicBezTo>
                    <a:pt x="63" y="412"/>
                    <a:pt x="55" y="419"/>
                    <a:pt x="46" y="419"/>
                  </a:cubicBezTo>
                  <a:moveTo>
                    <a:pt x="31" y="579"/>
                  </a:moveTo>
                  <a:lnTo>
                    <a:pt x="30" y="579"/>
                  </a:lnTo>
                  <a:cubicBezTo>
                    <a:pt x="20" y="578"/>
                    <a:pt x="13" y="569"/>
                    <a:pt x="14" y="559"/>
                  </a:cubicBezTo>
                  <a:lnTo>
                    <a:pt x="20" y="495"/>
                  </a:lnTo>
                  <a:cubicBezTo>
                    <a:pt x="21" y="486"/>
                    <a:pt x="29" y="479"/>
                    <a:pt x="39" y="479"/>
                  </a:cubicBezTo>
                  <a:cubicBezTo>
                    <a:pt x="49" y="480"/>
                    <a:pt x="56" y="489"/>
                    <a:pt x="55" y="499"/>
                  </a:cubicBezTo>
                  <a:lnTo>
                    <a:pt x="49" y="563"/>
                  </a:lnTo>
                  <a:cubicBezTo>
                    <a:pt x="48" y="572"/>
                    <a:pt x="40" y="579"/>
                    <a:pt x="31" y="579"/>
                  </a:cubicBezTo>
                  <a:moveTo>
                    <a:pt x="17" y="739"/>
                  </a:moveTo>
                  <a:lnTo>
                    <a:pt x="16" y="739"/>
                  </a:lnTo>
                  <a:cubicBezTo>
                    <a:pt x="6" y="738"/>
                    <a:pt x="-1" y="729"/>
                    <a:pt x="0" y="720"/>
                  </a:cubicBezTo>
                  <a:lnTo>
                    <a:pt x="5" y="655"/>
                  </a:lnTo>
                  <a:cubicBezTo>
                    <a:pt x="6" y="646"/>
                    <a:pt x="15" y="639"/>
                    <a:pt x="24" y="639"/>
                  </a:cubicBezTo>
                  <a:cubicBezTo>
                    <a:pt x="34" y="640"/>
                    <a:pt x="41" y="649"/>
                    <a:pt x="40" y="658"/>
                  </a:cubicBezTo>
                  <a:lnTo>
                    <a:pt x="35" y="722"/>
                  </a:lnTo>
                  <a:cubicBezTo>
                    <a:pt x="34" y="732"/>
                    <a:pt x="26" y="739"/>
                    <a:pt x="17" y="739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3515760" y="4601880"/>
              <a:ext cx="295560" cy="387720"/>
            </a:xfrm>
            <a:custGeom>
              <a:avLst/>
              <a:gdLst/>
              <a:ahLst/>
              <a:cxnLst/>
              <a:rect l="l" t="t" r="r" b="b"/>
              <a:pathLst>
                <a:path w="821" h="1077" extrusionOk="0">
                  <a:moveTo>
                    <a:pt x="43" y="953"/>
                  </a:moveTo>
                  <a:lnTo>
                    <a:pt x="776" y="1038"/>
                  </a:lnTo>
                  <a:cubicBezTo>
                    <a:pt x="643" y="694"/>
                    <a:pt x="535" y="374"/>
                    <a:pt x="431" y="63"/>
                  </a:cubicBezTo>
                  <a:cubicBezTo>
                    <a:pt x="277" y="368"/>
                    <a:pt x="153" y="652"/>
                    <a:pt x="43" y="953"/>
                  </a:cubicBezTo>
                  <a:moveTo>
                    <a:pt x="804" y="1077"/>
                  </a:moveTo>
                  <a:cubicBezTo>
                    <a:pt x="803" y="1077"/>
                    <a:pt x="802" y="1077"/>
                    <a:pt x="802" y="1077"/>
                  </a:cubicBezTo>
                  <a:lnTo>
                    <a:pt x="16" y="986"/>
                  </a:lnTo>
                  <a:cubicBezTo>
                    <a:pt x="11" y="985"/>
                    <a:pt x="6" y="982"/>
                    <a:pt x="3" y="977"/>
                  </a:cubicBezTo>
                  <a:cubicBezTo>
                    <a:pt x="0" y="973"/>
                    <a:pt x="0" y="967"/>
                    <a:pt x="2" y="962"/>
                  </a:cubicBezTo>
                  <a:cubicBezTo>
                    <a:pt x="119" y="640"/>
                    <a:pt x="252" y="337"/>
                    <a:pt x="419" y="10"/>
                  </a:cubicBezTo>
                  <a:cubicBezTo>
                    <a:pt x="422" y="4"/>
                    <a:pt x="429" y="0"/>
                    <a:pt x="436" y="0"/>
                  </a:cubicBezTo>
                  <a:cubicBezTo>
                    <a:pt x="443" y="1"/>
                    <a:pt x="449" y="6"/>
                    <a:pt x="452" y="12"/>
                  </a:cubicBezTo>
                  <a:cubicBezTo>
                    <a:pt x="562" y="344"/>
                    <a:pt x="676" y="685"/>
                    <a:pt x="820" y="1053"/>
                  </a:cubicBezTo>
                  <a:cubicBezTo>
                    <a:pt x="822" y="1058"/>
                    <a:pt x="821" y="1065"/>
                    <a:pt x="817" y="1070"/>
                  </a:cubicBezTo>
                  <a:cubicBezTo>
                    <a:pt x="814" y="1074"/>
                    <a:pt x="809" y="1077"/>
                    <a:pt x="804" y="1077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3665880" y="4602240"/>
              <a:ext cx="209160" cy="387360"/>
            </a:xfrm>
            <a:custGeom>
              <a:avLst/>
              <a:gdLst/>
              <a:ahLst/>
              <a:cxnLst/>
              <a:rect l="l" t="t" r="r" b="b"/>
              <a:pathLst>
                <a:path w="581" h="1076" extrusionOk="0">
                  <a:moveTo>
                    <a:pt x="387" y="1076"/>
                  </a:moveTo>
                  <a:cubicBezTo>
                    <a:pt x="384" y="1076"/>
                    <a:pt x="381" y="1075"/>
                    <a:pt x="378" y="1073"/>
                  </a:cubicBezTo>
                  <a:cubicBezTo>
                    <a:pt x="369" y="1069"/>
                    <a:pt x="366" y="1058"/>
                    <a:pt x="371" y="1049"/>
                  </a:cubicBezTo>
                  <a:cubicBezTo>
                    <a:pt x="399" y="1000"/>
                    <a:pt x="430" y="949"/>
                    <a:pt x="460" y="901"/>
                  </a:cubicBezTo>
                  <a:cubicBezTo>
                    <a:pt x="488" y="856"/>
                    <a:pt x="516" y="809"/>
                    <a:pt x="543" y="763"/>
                  </a:cubicBezTo>
                  <a:lnTo>
                    <a:pt x="4" y="27"/>
                  </a:lnTo>
                  <a:cubicBezTo>
                    <a:pt x="-2" y="20"/>
                    <a:pt x="0" y="8"/>
                    <a:pt x="7" y="3"/>
                  </a:cubicBezTo>
                  <a:cubicBezTo>
                    <a:pt x="15" y="-3"/>
                    <a:pt x="26" y="-1"/>
                    <a:pt x="32" y="6"/>
                  </a:cubicBezTo>
                  <a:lnTo>
                    <a:pt x="578" y="752"/>
                  </a:lnTo>
                  <a:cubicBezTo>
                    <a:pt x="582" y="757"/>
                    <a:pt x="583" y="765"/>
                    <a:pt x="579" y="771"/>
                  </a:cubicBezTo>
                  <a:cubicBezTo>
                    <a:pt x="551" y="820"/>
                    <a:pt x="520" y="870"/>
                    <a:pt x="490" y="919"/>
                  </a:cubicBezTo>
                  <a:cubicBezTo>
                    <a:pt x="461" y="968"/>
                    <a:pt x="430" y="1018"/>
                    <a:pt x="402" y="1067"/>
                  </a:cubicBezTo>
                  <a:cubicBezTo>
                    <a:pt x="399" y="1072"/>
                    <a:pt x="393" y="1076"/>
                    <a:pt x="387" y="1076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6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20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874" name="Google Shape;874;p20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875" name="Google Shape;875;p20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6" name="Google Shape;876;p20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7" name="Google Shape;877;p20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8" name="Google Shape;878;p20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9" name="Google Shape;879;p20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0" name="Google Shape;880;p20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1" name="Google Shape;881;p20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2" name="Google Shape;882;p20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3" name="Google Shape;883;p20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4" name="Google Shape;884;p20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5" name="Google Shape;885;p20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6" name="Google Shape;886;p20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7" name="Google Shape;887;p20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8" name="Google Shape;888;p20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9" name="Google Shape;889;p20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0" name="Google Shape;890;p20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91" name="Google Shape;891;p20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93" name="Google Shape;893;p20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94" name="Google Shape;894;p20"/>
          <p:cNvGrpSpPr/>
          <p:nvPr/>
        </p:nvGrpSpPr>
        <p:grpSpPr>
          <a:xfrm rot="2700000" flipH="1">
            <a:off x="7756390" y="969134"/>
            <a:ext cx="1869102" cy="831952"/>
            <a:chOff x="2277360" y="4158360"/>
            <a:chExt cx="1869120" cy="831960"/>
          </a:xfrm>
        </p:grpSpPr>
        <p:sp>
          <p:nvSpPr>
            <p:cNvPr id="895" name="Google Shape;895;p20"/>
            <p:cNvSpPr/>
            <p:nvPr/>
          </p:nvSpPr>
          <p:spPr>
            <a:xfrm>
              <a:off x="2375280" y="4212360"/>
              <a:ext cx="1475280" cy="765360"/>
            </a:xfrm>
            <a:custGeom>
              <a:avLst/>
              <a:gdLst/>
              <a:ahLst/>
              <a:cxnLst/>
              <a:rect l="l" t="t" r="r" b="b"/>
              <a:pathLst>
                <a:path w="4098" h="2126" extrusionOk="0">
                  <a:moveTo>
                    <a:pt x="3879" y="0"/>
                  </a:moveTo>
                  <a:lnTo>
                    <a:pt x="4098" y="531"/>
                  </a:lnTo>
                  <a:lnTo>
                    <a:pt x="218" y="2126"/>
                  </a:lnTo>
                  <a:lnTo>
                    <a:pt x="0" y="1595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2915280" y="4447800"/>
              <a:ext cx="361800" cy="307800"/>
            </a:xfrm>
            <a:custGeom>
              <a:avLst/>
              <a:gdLst/>
              <a:ahLst/>
              <a:cxnLst/>
              <a:rect l="l" t="t" r="r" b="b"/>
              <a:pathLst>
                <a:path w="1005" h="855" extrusionOk="0">
                  <a:moveTo>
                    <a:pt x="787" y="0"/>
                  </a:moveTo>
                  <a:lnTo>
                    <a:pt x="0" y="324"/>
                  </a:lnTo>
                  <a:lnTo>
                    <a:pt x="219" y="855"/>
                  </a:lnTo>
                  <a:lnTo>
                    <a:pt x="1005" y="532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3688920" y="4212360"/>
              <a:ext cx="161640" cy="225360"/>
            </a:xfrm>
            <a:custGeom>
              <a:avLst/>
              <a:gdLst/>
              <a:ahLst/>
              <a:cxnLst/>
              <a:rect l="l" t="t" r="r" b="b"/>
              <a:pathLst>
                <a:path w="449" h="626" extrusionOk="0">
                  <a:moveTo>
                    <a:pt x="230" y="0"/>
                  </a:moveTo>
                  <a:lnTo>
                    <a:pt x="0" y="95"/>
                  </a:lnTo>
                  <a:lnTo>
                    <a:pt x="218" y="626"/>
                  </a:lnTo>
                  <a:lnTo>
                    <a:pt x="449" y="53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2277360" y="4800960"/>
              <a:ext cx="170640" cy="189360"/>
            </a:xfrm>
            <a:custGeom>
              <a:avLst/>
              <a:gdLst/>
              <a:ahLst/>
              <a:cxnLst/>
              <a:rect l="l" t="t" r="r" b="b"/>
              <a:pathLst>
                <a:path w="474" h="526" extrusionOk="0">
                  <a:moveTo>
                    <a:pt x="152" y="56"/>
                  </a:moveTo>
                  <a:lnTo>
                    <a:pt x="288" y="0"/>
                  </a:lnTo>
                  <a:lnTo>
                    <a:pt x="474" y="451"/>
                  </a:lnTo>
                  <a:lnTo>
                    <a:pt x="337" y="507"/>
                  </a:lnTo>
                  <a:cubicBezTo>
                    <a:pt x="212" y="558"/>
                    <a:pt x="70" y="499"/>
                    <a:pt x="19" y="374"/>
                  </a:cubicBezTo>
                  <a:cubicBezTo>
                    <a:pt x="-32" y="250"/>
                    <a:pt x="27" y="107"/>
                    <a:pt x="152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3771720" y="4178160"/>
              <a:ext cx="278640" cy="225360"/>
            </a:xfrm>
            <a:custGeom>
              <a:avLst/>
              <a:gdLst/>
              <a:ahLst/>
              <a:cxnLst/>
              <a:rect l="l" t="t" r="r" b="b"/>
              <a:pathLst>
                <a:path w="774" h="626" extrusionOk="0">
                  <a:moveTo>
                    <a:pt x="0" y="95"/>
                  </a:moveTo>
                  <a:lnTo>
                    <a:pt x="219" y="626"/>
                  </a:lnTo>
                  <a:lnTo>
                    <a:pt x="774" y="210"/>
                  </a:lnTo>
                  <a:lnTo>
                    <a:pt x="688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4021560" y="4158360"/>
              <a:ext cx="124920" cy="90360"/>
            </a:xfrm>
            <a:custGeom>
              <a:avLst/>
              <a:gdLst/>
              <a:ahLst/>
              <a:cxnLst/>
              <a:rect l="l" t="t" r="r" b="b"/>
              <a:pathLst>
                <a:path w="347" h="251" extrusionOk="0">
                  <a:moveTo>
                    <a:pt x="276" y="2"/>
                  </a:moveTo>
                  <a:lnTo>
                    <a:pt x="0" y="69"/>
                  </a:lnTo>
                  <a:lnTo>
                    <a:pt x="75" y="251"/>
                  </a:lnTo>
                  <a:lnTo>
                    <a:pt x="318" y="104"/>
                  </a:lnTo>
                  <a:cubicBezTo>
                    <a:pt x="343" y="91"/>
                    <a:pt x="354" y="61"/>
                    <a:pt x="343" y="35"/>
                  </a:cubicBezTo>
                  <a:cubicBezTo>
                    <a:pt x="332" y="8"/>
                    <a:pt x="303" y="-6"/>
                    <a:pt x="276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2394360" y="4391640"/>
              <a:ext cx="671040" cy="376920"/>
            </a:xfrm>
            <a:custGeom>
              <a:avLst/>
              <a:gdLst/>
              <a:ahLst/>
              <a:cxnLst/>
              <a:rect l="l" t="t" r="r" b="b"/>
              <a:pathLst>
                <a:path w="1864" h="1047" extrusionOk="0">
                  <a:moveTo>
                    <a:pt x="98" y="706"/>
                  </a:moveTo>
                  <a:lnTo>
                    <a:pt x="1808" y="3"/>
                  </a:lnTo>
                  <a:cubicBezTo>
                    <a:pt x="1841" y="-10"/>
                    <a:pt x="1874" y="22"/>
                    <a:pt x="1862" y="55"/>
                  </a:cubicBezTo>
                  <a:lnTo>
                    <a:pt x="1794" y="239"/>
                  </a:lnTo>
                  <a:cubicBezTo>
                    <a:pt x="1782" y="274"/>
                    <a:pt x="1756" y="301"/>
                    <a:pt x="1722" y="315"/>
                  </a:cubicBezTo>
                  <a:lnTo>
                    <a:pt x="1352" y="467"/>
                  </a:lnTo>
                  <a:cubicBezTo>
                    <a:pt x="1324" y="478"/>
                    <a:pt x="1292" y="480"/>
                    <a:pt x="1263" y="470"/>
                  </a:cubicBezTo>
                  <a:cubicBezTo>
                    <a:pt x="1232" y="460"/>
                    <a:pt x="1199" y="456"/>
                    <a:pt x="1167" y="457"/>
                  </a:cubicBezTo>
                  <a:cubicBezTo>
                    <a:pt x="1135" y="458"/>
                    <a:pt x="1103" y="465"/>
                    <a:pt x="1073" y="477"/>
                  </a:cubicBezTo>
                  <a:lnTo>
                    <a:pt x="381" y="761"/>
                  </a:lnTo>
                  <a:cubicBezTo>
                    <a:pt x="346" y="776"/>
                    <a:pt x="329" y="817"/>
                    <a:pt x="343" y="853"/>
                  </a:cubicBezTo>
                  <a:lnTo>
                    <a:pt x="372" y="922"/>
                  </a:lnTo>
                  <a:lnTo>
                    <a:pt x="67" y="1047"/>
                  </a:lnTo>
                  <a:lnTo>
                    <a:pt x="12" y="913"/>
                  </a:lnTo>
                  <a:cubicBezTo>
                    <a:pt x="-21" y="832"/>
                    <a:pt x="17" y="739"/>
                    <a:pt x="98" y="7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2" name="Google Shape;902;p20"/>
          <p:cNvSpPr/>
          <p:nvPr/>
        </p:nvSpPr>
        <p:spPr>
          <a:xfrm rot="-3737999" flipH="1">
            <a:off x="8214557" y="985638"/>
            <a:ext cx="351724" cy="394924"/>
          </a:xfrm>
          <a:custGeom>
            <a:avLst/>
            <a:gdLst/>
            <a:ahLst/>
            <a:cxnLst/>
            <a:rect l="l" t="t" r="r" b="b"/>
            <a:pathLst>
              <a:path w="977" h="1097" extrusionOk="0">
                <a:moveTo>
                  <a:pt x="950" y="1097"/>
                </a:moveTo>
                <a:cubicBezTo>
                  <a:pt x="942" y="1097"/>
                  <a:pt x="935" y="1094"/>
                  <a:pt x="929" y="1087"/>
                </a:cubicBezTo>
                <a:lnTo>
                  <a:pt x="7" y="45"/>
                </a:lnTo>
                <a:cubicBezTo>
                  <a:pt x="-3" y="34"/>
                  <a:pt x="-2" y="17"/>
                  <a:pt x="9" y="7"/>
                </a:cubicBezTo>
                <a:cubicBezTo>
                  <a:pt x="20" y="-3"/>
                  <a:pt x="37" y="-2"/>
                  <a:pt x="47" y="10"/>
                </a:cubicBezTo>
                <a:lnTo>
                  <a:pt x="970" y="1052"/>
                </a:lnTo>
                <a:cubicBezTo>
                  <a:pt x="980" y="1063"/>
                  <a:pt x="979" y="1080"/>
                  <a:pt x="967" y="1090"/>
                </a:cubicBezTo>
                <a:cubicBezTo>
                  <a:pt x="962" y="1094"/>
                  <a:pt x="956" y="1097"/>
                  <a:pt x="950" y="1097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3" name="Google Shape;903;p20"/>
          <p:cNvGrpSpPr/>
          <p:nvPr/>
        </p:nvGrpSpPr>
        <p:grpSpPr>
          <a:xfrm rot="-2700000">
            <a:off x="330863" y="4103249"/>
            <a:ext cx="572336" cy="606138"/>
            <a:chOff x="5085720" y="648720"/>
            <a:chExt cx="359640" cy="380880"/>
          </a:xfrm>
        </p:grpSpPr>
        <p:sp>
          <p:nvSpPr>
            <p:cNvPr id="904" name="Google Shape;904;p20"/>
            <p:cNvSpPr/>
            <p:nvPr/>
          </p:nvSpPr>
          <p:spPr>
            <a:xfrm>
              <a:off x="5087520" y="880560"/>
              <a:ext cx="225000" cy="137520"/>
            </a:xfrm>
            <a:custGeom>
              <a:avLst/>
              <a:gdLst/>
              <a:ahLst/>
              <a:cxnLst/>
              <a:rect l="l" t="t" r="r" b="b"/>
              <a:pathLst>
                <a:path w="625" h="382" extrusionOk="0">
                  <a:moveTo>
                    <a:pt x="216" y="39"/>
                  </a:moveTo>
                  <a:cubicBezTo>
                    <a:pt x="215" y="39"/>
                    <a:pt x="215" y="39"/>
                    <a:pt x="214" y="39"/>
                  </a:cubicBezTo>
                  <a:cubicBezTo>
                    <a:pt x="196" y="37"/>
                    <a:pt x="178" y="36"/>
                    <a:pt x="160" y="36"/>
                  </a:cubicBezTo>
                  <a:cubicBezTo>
                    <a:pt x="150" y="36"/>
                    <a:pt x="142" y="28"/>
                    <a:pt x="142" y="18"/>
                  </a:cubicBezTo>
                  <a:cubicBezTo>
                    <a:pt x="142" y="8"/>
                    <a:pt x="149" y="0"/>
                    <a:pt x="159" y="0"/>
                  </a:cubicBezTo>
                  <a:lnTo>
                    <a:pt x="160" y="0"/>
                  </a:lnTo>
                  <a:cubicBezTo>
                    <a:pt x="179" y="0"/>
                    <a:pt x="199" y="1"/>
                    <a:pt x="218" y="4"/>
                  </a:cubicBezTo>
                  <a:cubicBezTo>
                    <a:pt x="228" y="5"/>
                    <a:pt x="235" y="14"/>
                    <a:pt x="234" y="23"/>
                  </a:cubicBezTo>
                  <a:cubicBezTo>
                    <a:pt x="233" y="32"/>
                    <a:pt x="225" y="39"/>
                    <a:pt x="216" y="39"/>
                  </a:cubicBezTo>
                  <a:moveTo>
                    <a:pt x="17" y="56"/>
                  </a:moveTo>
                  <a:cubicBezTo>
                    <a:pt x="10" y="56"/>
                    <a:pt x="3" y="51"/>
                    <a:pt x="0" y="43"/>
                  </a:cubicBezTo>
                  <a:cubicBezTo>
                    <a:pt x="-2" y="34"/>
                    <a:pt x="3" y="24"/>
                    <a:pt x="13" y="21"/>
                  </a:cubicBezTo>
                  <a:cubicBezTo>
                    <a:pt x="32" y="16"/>
                    <a:pt x="51" y="11"/>
                    <a:pt x="70" y="8"/>
                  </a:cubicBezTo>
                  <a:cubicBezTo>
                    <a:pt x="80" y="7"/>
                    <a:pt x="89" y="13"/>
                    <a:pt x="91" y="22"/>
                  </a:cubicBezTo>
                  <a:cubicBezTo>
                    <a:pt x="92" y="32"/>
                    <a:pt x="86" y="41"/>
                    <a:pt x="76" y="43"/>
                  </a:cubicBezTo>
                  <a:cubicBezTo>
                    <a:pt x="58" y="46"/>
                    <a:pt x="40" y="50"/>
                    <a:pt x="22" y="55"/>
                  </a:cubicBezTo>
                  <a:cubicBezTo>
                    <a:pt x="21" y="56"/>
                    <a:pt x="19" y="56"/>
                    <a:pt x="17" y="56"/>
                  </a:cubicBezTo>
                  <a:moveTo>
                    <a:pt x="354" y="77"/>
                  </a:moveTo>
                  <a:cubicBezTo>
                    <a:pt x="351" y="77"/>
                    <a:pt x="349" y="76"/>
                    <a:pt x="347" y="75"/>
                  </a:cubicBezTo>
                  <a:cubicBezTo>
                    <a:pt x="330" y="68"/>
                    <a:pt x="312" y="61"/>
                    <a:pt x="295" y="56"/>
                  </a:cubicBezTo>
                  <a:cubicBezTo>
                    <a:pt x="286" y="53"/>
                    <a:pt x="280" y="43"/>
                    <a:pt x="283" y="34"/>
                  </a:cubicBezTo>
                  <a:cubicBezTo>
                    <a:pt x="286" y="24"/>
                    <a:pt x="296" y="19"/>
                    <a:pt x="305" y="22"/>
                  </a:cubicBezTo>
                  <a:cubicBezTo>
                    <a:pt x="324" y="28"/>
                    <a:pt x="343" y="35"/>
                    <a:pt x="361" y="43"/>
                  </a:cubicBezTo>
                  <a:cubicBezTo>
                    <a:pt x="370" y="47"/>
                    <a:pt x="374" y="57"/>
                    <a:pt x="370" y="66"/>
                  </a:cubicBezTo>
                  <a:cubicBezTo>
                    <a:pt x="367" y="73"/>
                    <a:pt x="361" y="77"/>
                    <a:pt x="354" y="77"/>
                  </a:cubicBezTo>
                  <a:moveTo>
                    <a:pt x="471" y="158"/>
                  </a:moveTo>
                  <a:cubicBezTo>
                    <a:pt x="466" y="158"/>
                    <a:pt x="462" y="156"/>
                    <a:pt x="458" y="152"/>
                  </a:cubicBezTo>
                  <a:cubicBezTo>
                    <a:pt x="445" y="139"/>
                    <a:pt x="431" y="127"/>
                    <a:pt x="417" y="116"/>
                  </a:cubicBezTo>
                  <a:cubicBezTo>
                    <a:pt x="410" y="110"/>
                    <a:pt x="408" y="99"/>
                    <a:pt x="414" y="92"/>
                  </a:cubicBezTo>
                  <a:cubicBezTo>
                    <a:pt x="420" y="84"/>
                    <a:pt x="431" y="82"/>
                    <a:pt x="439" y="88"/>
                  </a:cubicBezTo>
                  <a:cubicBezTo>
                    <a:pt x="454" y="100"/>
                    <a:pt x="469" y="113"/>
                    <a:pt x="484" y="127"/>
                  </a:cubicBezTo>
                  <a:cubicBezTo>
                    <a:pt x="490" y="134"/>
                    <a:pt x="490" y="146"/>
                    <a:pt x="483" y="152"/>
                  </a:cubicBezTo>
                  <a:cubicBezTo>
                    <a:pt x="480" y="156"/>
                    <a:pt x="476" y="158"/>
                    <a:pt x="471" y="158"/>
                  </a:cubicBezTo>
                  <a:moveTo>
                    <a:pt x="556" y="272"/>
                  </a:moveTo>
                  <a:cubicBezTo>
                    <a:pt x="550" y="272"/>
                    <a:pt x="544" y="269"/>
                    <a:pt x="541" y="263"/>
                  </a:cubicBezTo>
                  <a:cubicBezTo>
                    <a:pt x="532" y="247"/>
                    <a:pt x="522" y="231"/>
                    <a:pt x="511" y="216"/>
                  </a:cubicBezTo>
                  <a:cubicBezTo>
                    <a:pt x="506" y="208"/>
                    <a:pt x="508" y="197"/>
                    <a:pt x="516" y="192"/>
                  </a:cubicBezTo>
                  <a:cubicBezTo>
                    <a:pt x="524" y="186"/>
                    <a:pt x="535" y="188"/>
                    <a:pt x="540" y="196"/>
                  </a:cubicBezTo>
                  <a:cubicBezTo>
                    <a:pt x="551" y="212"/>
                    <a:pt x="562" y="228"/>
                    <a:pt x="572" y="246"/>
                  </a:cubicBezTo>
                  <a:cubicBezTo>
                    <a:pt x="577" y="254"/>
                    <a:pt x="574" y="265"/>
                    <a:pt x="565" y="270"/>
                  </a:cubicBezTo>
                  <a:cubicBezTo>
                    <a:pt x="562" y="271"/>
                    <a:pt x="559" y="272"/>
                    <a:pt x="556" y="272"/>
                  </a:cubicBezTo>
                  <a:moveTo>
                    <a:pt x="607" y="382"/>
                  </a:moveTo>
                  <a:cubicBezTo>
                    <a:pt x="600" y="382"/>
                    <a:pt x="593" y="378"/>
                    <a:pt x="591" y="371"/>
                  </a:cubicBezTo>
                  <a:cubicBezTo>
                    <a:pt x="587" y="360"/>
                    <a:pt x="583" y="349"/>
                    <a:pt x="578" y="339"/>
                  </a:cubicBezTo>
                  <a:cubicBezTo>
                    <a:pt x="574" y="330"/>
                    <a:pt x="578" y="319"/>
                    <a:pt x="587" y="316"/>
                  </a:cubicBezTo>
                  <a:cubicBezTo>
                    <a:pt x="596" y="312"/>
                    <a:pt x="607" y="316"/>
                    <a:pt x="611" y="325"/>
                  </a:cubicBezTo>
                  <a:cubicBezTo>
                    <a:pt x="615" y="336"/>
                    <a:pt x="620" y="347"/>
                    <a:pt x="624" y="359"/>
                  </a:cubicBezTo>
                  <a:cubicBezTo>
                    <a:pt x="627" y="368"/>
                    <a:pt x="623" y="378"/>
                    <a:pt x="613" y="381"/>
                  </a:cubicBezTo>
                  <a:cubicBezTo>
                    <a:pt x="611" y="382"/>
                    <a:pt x="609" y="382"/>
                    <a:pt x="607" y="382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5229720" y="648720"/>
              <a:ext cx="215640" cy="146880"/>
            </a:xfrm>
            <a:custGeom>
              <a:avLst/>
              <a:gdLst/>
              <a:ahLst/>
              <a:cxnLst/>
              <a:rect l="l" t="t" r="r" b="b"/>
              <a:pathLst>
                <a:path w="599" h="408" extrusionOk="0">
                  <a:moveTo>
                    <a:pt x="23" y="51"/>
                  </a:moveTo>
                  <a:lnTo>
                    <a:pt x="24" y="51"/>
                  </a:lnTo>
                  <a:lnTo>
                    <a:pt x="23" y="51"/>
                  </a:lnTo>
                  <a:moveTo>
                    <a:pt x="106" y="35"/>
                  </a:moveTo>
                  <a:cubicBezTo>
                    <a:pt x="72" y="35"/>
                    <a:pt x="48" y="43"/>
                    <a:pt x="39" y="59"/>
                  </a:cubicBezTo>
                  <a:cubicBezTo>
                    <a:pt x="27" y="80"/>
                    <a:pt x="41" y="118"/>
                    <a:pt x="76" y="159"/>
                  </a:cubicBezTo>
                  <a:cubicBezTo>
                    <a:pt x="115" y="207"/>
                    <a:pt x="177" y="255"/>
                    <a:pt x="248" y="295"/>
                  </a:cubicBezTo>
                  <a:cubicBezTo>
                    <a:pt x="320" y="335"/>
                    <a:pt x="393" y="362"/>
                    <a:pt x="454" y="370"/>
                  </a:cubicBezTo>
                  <a:cubicBezTo>
                    <a:pt x="508" y="378"/>
                    <a:pt x="548" y="370"/>
                    <a:pt x="559" y="349"/>
                  </a:cubicBezTo>
                  <a:cubicBezTo>
                    <a:pt x="571" y="328"/>
                    <a:pt x="557" y="290"/>
                    <a:pt x="522" y="248"/>
                  </a:cubicBezTo>
                  <a:cubicBezTo>
                    <a:pt x="483" y="201"/>
                    <a:pt x="421" y="153"/>
                    <a:pt x="350" y="113"/>
                  </a:cubicBezTo>
                  <a:cubicBezTo>
                    <a:pt x="278" y="73"/>
                    <a:pt x="205" y="46"/>
                    <a:pt x="144" y="38"/>
                  </a:cubicBezTo>
                  <a:cubicBezTo>
                    <a:pt x="130" y="36"/>
                    <a:pt x="118" y="35"/>
                    <a:pt x="106" y="35"/>
                  </a:cubicBezTo>
                  <a:moveTo>
                    <a:pt x="491" y="408"/>
                  </a:moveTo>
                  <a:cubicBezTo>
                    <a:pt x="478" y="408"/>
                    <a:pt x="464" y="407"/>
                    <a:pt x="450" y="405"/>
                  </a:cubicBezTo>
                  <a:cubicBezTo>
                    <a:pt x="384" y="396"/>
                    <a:pt x="307" y="368"/>
                    <a:pt x="231" y="326"/>
                  </a:cubicBezTo>
                  <a:cubicBezTo>
                    <a:pt x="156" y="284"/>
                    <a:pt x="91" y="233"/>
                    <a:pt x="49" y="182"/>
                  </a:cubicBezTo>
                  <a:cubicBezTo>
                    <a:pt x="3" y="127"/>
                    <a:pt x="-12" y="77"/>
                    <a:pt x="8" y="42"/>
                  </a:cubicBezTo>
                  <a:cubicBezTo>
                    <a:pt x="28" y="7"/>
                    <a:pt x="77" y="-7"/>
                    <a:pt x="148" y="3"/>
                  </a:cubicBezTo>
                  <a:cubicBezTo>
                    <a:pt x="214" y="12"/>
                    <a:pt x="291" y="40"/>
                    <a:pt x="367" y="82"/>
                  </a:cubicBezTo>
                  <a:cubicBezTo>
                    <a:pt x="442" y="124"/>
                    <a:pt x="507" y="175"/>
                    <a:pt x="549" y="226"/>
                  </a:cubicBezTo>
                  <a:cubicBezTo>
                    <a:pt x="595" y="281"/>
                    <a:pt x="610" y="330"/>
                    <a:pt x="590" y="366"/>
                  </a:cubicBezTo>
                  <a:cubicBezTo>
                    <a:pt x="575" y="394"/>
                    <a:pt x="540" y="408"/>
                    <a:pt x="491" y="40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5085720" y="660600"/>
              <a:ext cx="357480" cy="369000"/>
            </a:xfrm>
            <a:custGeom>
              <a:avLst/>
              <a:gdLst/>
              <a:ahLst/>
              <a:cxnLst/>
              <a:rect l="l" t="t" r="r" b="b"/>
              <a:pathLst>
                <a:path w="993" h="1025" extrusionOk="0">
                  <a:moveTo>
                    <a:pt x="532" y="1025"/>
                  </a:moveTo>
                  <a:cubicBezTo>
                    <a:pt x="517" y="1025"/>
                    <a:pt x="500" y="1023"/>
                    <a:pt x="481" y="1020"/>
                  </a:cubicBezTo>
                  <a:cubicBezTo>
                    <a:pt x="412" y="1009"/>
                    <a:pt x="330" y="978"/>
                    <a:pt x="250" y="934"/>
                  </a:cubicBezTo>
                  <a:cubicBezTo>
                    <a:pt x="169" y="889"/>
                    <a:pt x="100" y="835"/>
                    <a:pt x="54" y="783"/>
                  </a:cubicBezTo>
                  <a:cubicBezTo>
                    <a:pt x="4" y="726"/>
                    <a:pt x="-12" y="675"/>
                    <a:pt x="7" y="639"/>
                  </a:cubicBezTo>
                  <a:cubicBezTo>
                    <a:pt x="8" y="638"/>
                    <a:pt x="9" y="636"/>
                    <a:pt x="11" y="635"/>
                  </a:cubicBezTo>
                  <a:cubicBezTo>
                    <a:pt x="76" y="530"/>
                    <a:pt x="143" y="425"/>
                    <a:pt x="208" y="324"/>
                  </a:cubicBezTo>
                  <a:cubicBezTo>
                    <a:pt x="274" y="221"/>
                    <a:pt x="342" y="115"/>
                    <a:pt x="408" y="8"/>
                  </a:cubicBezTo>
                  <a:cubicBezTo>
                    <a:pt x="414" y="0"/>
                    <a:pt x="424" y="-3"/>
                    <a:pt x="433" y="3"/>
                  </a:cubicBezTo>
                  <a:cubicBezTo>
                    <a:pt x="441" y="8"/>
                    <a:pt x="443" y="19"/>
                    <a:pt x="438" y="27"/>
                  </a:cubicBezTo>
                  <a:cubicBezTo>
                    <a:pt x="372" y="134"/>
                    <a:pt x="304" y="240"/>
                    <a:pt x="238" y="343"/>
                  </a:cubicBezTo>
                  <a:cubicBezTo>
                    <a:pt x="172" y="446"/>
                    <a:pt x="104" y="552"/>
                    <a:pt x="37" y="659"/>
                  </a:cubicBezTo>
                  <a:cubicBezTo>
                    <a:pt x="37" y="659"/>
                    <a:pt x="37" y="660"/>
                    <a:pt x="36" y="660"/>
                  </a:cubicBezTo>
                  <a:cubicBezTo>
                    <a:pt x="28" y="682"/>
                    <a:pt x="45" y="718"/>
                    <a:pt x="80" y="759"/>
                  </a:cubicBezTo>
                  <a:cubicBezTo>
                    <a:pt x="124" y="809"/>
                    <a:pt x="190" y="860"/>
                    <a:pt x="267" y="903"/>
                  </a:cubicBezTo>
                  <a:cubicBezTo>
                    <a:pt x="344" y="946"/>
                    <a:pt x="422" y="975"/>
                    <a:pt x="487" y="986"/>
                  </a:cubicBezTo>
                  <a:cubicBezTo>
                    <a:pt x="540" y="994"/>
                    <a:pt x="579" y="989"/>
                    <a:pt x="594" y="972"/>
                  </a:cubicBezTo>
                  <a:cubicBezTo>
                    <a:pt x="652" y="863"/>
                    <a:pt x="715" y="753"/>
                    <a:pt x="775" y="646"/>
                  </a:cubicBezTo>
                  <a:cubicBezTo>
                    <a:pt x="836" y="538"/>
                    <a:pt x="900" y="426"/>
                    <a:pt x="959" y="316"/>
                  </a:cubicBezTo>
                  <a:cubicBezTo>
                    <a:pt x="964" y="307"/>
                    <a:pt x="974" y="304"/>
                    <a:pt x="983" y="309"/>
                  </a:cubicBezTo>
                  <a:cubicBezTo>
                    <a:pt x="992" y="313"/>
                    <a:pt x="995" y="324"/>
                    <a:pt x="990" y="333"/>
                  </a:cubicBezTo>
                  <a:cubicBezTo>
                    <a:pt x="931" y="443"/>
                    <a:pt x="867" y="555"/>
                    <a:pt x="806" y="663"/>
                  </a:cubicBezTo>
                  <a:cubicBezTo>
                    <a:pt x="747" y="767"/>
                    <a:pt x="687" y="874"/>
                    <a:pt x="630" y="979"/>
                  </a:cubicBezTo>
                  <a:cubicBezTo>
                    <a:pt x="629" y="981"/>
                    <a:pt x="629" y="983"/>
                    <a:pt x="628" y="984"/>
                  </a:cubicBezTo>
                  <a:cubicBezTo>
                    <a:pt x="627" y="986"/>
                    <a:pt x="626" y="988"/>
                    <a:pt x="625" y="990"/>
                  </a:cubicBezTo>
                  <a:lnTo>
                    <a:pt x="622" y="994"/>
                  </a:lnTo>
                  <a:cubicBezTo>
                    <a:pt x="620" y="996"/>
                    <a:pt x="618" y="998"/>
                    <a:pt x="616" y="1000"/>
                  </a:cubicBezTo>
                  <a:cubicBezTo>
                    <a:pt x="598" y="1016"/>
                    <a:pt x="569" y="1025"/>
                    <a:pt x="532" y="1025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7" name="Google Shape;907;p20"/>
          <p:cNvSpPr/>
          <p:nvPr/>
        </p:nvSpPr>
        <p:spPr>
          <a:xfrm rot="10800000" flipH="1">
            <a:off x="-9" y="-3"/>
            <a:ext cx="914976" cy="914976"/>
          </a:xfrm>
          <a:custGeom>
            <a:avLst/>
            <a:gdLst/>
            <a:ahLst/>
            <a:cxnLst/>
            <a:rect l="l" t="t" r="r" b="b"/>
            <a:pathLst>
              <a:path w="1158" h="1158" extrusionOk="0">
                <a:moveTo>
                  <a:pt x="1158" y="1158"/>
                </a:moveTo>
                <a:lnTo>
                  <a:pt x="0" y="1158"/>
                </a:lnTo>
                <a:lnTo>
                  <a:pt x="0" y="0"/>
                </a:lnTo>
                <a:cubicBezTo>
                  <a:pt x="640" y="0"/>
                  <a:pt x="1158" y="519"/>
                  <a:pt x="1158" y="115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20"/>
          <p:cNvSpPr/>
          <p:nvPr/>
        </p:nvSpPr>
        <p:spPr>
          <a:xfrm rot="1957624" flipH="1">
            <a:off x="618580" y="394566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20"/>
          <p:cNvSpPr/>
          <p:nvPr/>
        </p:nvSpPr>
        <p:spPr>
          <a:xfrm rot="899986">
            <a:off x="8327273" y="4118399"/>
            <a:ext cx="310905" cy="696899"/>
          </a:xfrm>
          <a:custGeom>
            <a:avLst/>
            <a:gdLst/>
            <a:ahLst/>
            <a:cxnLst/>
            <a:rect l="l" t="t" r="r" b="b"/>
            <a:pathLst>
              <a:path w="1805" h="4046" extrusionOk="0">
                <a:moveTo>
                  <a:pt x="0" y="910"/>
                </a:moveTo>
                <a:cubicBezTo>
                  <a:pt x="306" y="559"/>
                  <a:pt x="432" y="358"/>
                  <a:pt x="827" y="3"/>
                </a:cubicBezTo>
                <a:cubicBezTo>
                  <a:pt x="1138" y="2"/>
                  <a:pt x="1373" y="-21"/>
                  <a:pt x="1767" y="85"/>
                </a:cubicBezTo>
                <a:cubicBezTo>
                  <a:pt x="1786" y="1353"/>
                  <a:pt x="1786" y="2693"/>
                  <a:pt x="1805" y="3961"/>
                </a:cubicBezTo>
                <a:cubicBezTo>
                  <a:pt x="1805" y="3961"/>
                  <a:pt x="743" y="4014"/>
                  <a:pt x="760" y="4046"/>
                </a:cubicBezTo>
                <a:cubicBezTo>
                  <a:pt x="679" y="3047"/>
                  <a:pt x="732" y="1935"/>
                  <a:pt x="773" y="933"/>
                </a:cubicBezTo>
                <a:lnTo>
                  <a:pt x="0" y="91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0" name="Google Shape;910;p20"/>
          <p:cNvGrpSpPr/>
          <p:nvPr/>
        </p:nvGrpSpPr>
        <p:grpSpPr>
          <a:xfrm rot="1228767">
            <a:off x="8703533" y="4065782"/>
            <a:ext cx="171816" cy="954537"/>
            <a:chOff x="3708000" y="2146320"/>
            <a:chExt cx="127440" cy="708120"/>
          </a:xfrm>
        </p:grpSpPr>
        <p:sp>
          <p:nvSpPr>
            <p:cNvPr id="911" name="Google Shape;911;p20"/>
            <p:cNvSpPr/>
            <p:nvPr/>
          </p:nvSpPr>
          <p:spPr>
            <a:xfrm>
              <a:off x="3735360" y="2146320"/>
              <a:ext cx="70560" cy="708120"/>
            </a:xfrm>
            <a:custGeom>
              <a:avLst/>
              <a:gdLst/>
              <a:ahLst/>
              <a:cxnLst/>
              <a:rect l="l" t="t" r="r" b="b"/>
              <a:pathLst>
                <a:path w="196" h="1967" extrusionOk="0">
                  <a:moveTo>
                    <a:pt x="172" y="1967"/>
                  </a:moveTo>
                  <a:lnTo>
                    <a:pt x="172" y="1967"/>
                  </a:lnTo>
                  <a:cubicBezTo>
                    <a:pt x="162" y="1966"/>
                    <a:pt x="154" y="1958"/>
                    <a:pt x="155" y="1948"/>
                  </a:cubicBezTo>
                  <a:cubicBezTo>
                    <a:pt x="197" y="950"/>
                    <a:pt x="3" y="31"/>
                    <a:pt x="1" y="21"/>
                  </a:cubicBezTo>
                  <a:cubicBezTo>
                    <a:pt x="-1" y="12"/>
                    <a:pt x="5" y="2"/>
                    <a:pt x="14" y="0"/>
                  </a:cubicBezTo>
                  <a:cubicBezTo>
                    <a:pt x="24" y="-2"/>
                    <a:pt x="33" y="4"/>
                    <a:pt x="35" y="14"/>
                  </a:cubicBezTo>
                  <a:cubicBezTo>
                    <a:pt x="37" y="23"/>
                    <a:pt x="232" y="946"/>
                    <a:pt x="190" y="1950"/>
                  </a:cubicBezTo>
                  <a:cubicBezTo>
                    <a:pt x="190" y="1959"/>
                    <a:pt x="182" y="1967"/>
                    <a:pt x="172" y="196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3708000" y="2176920"/>
              <a:ext cx="77400" cy="26280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8" y="73"/>
                  </a:moveTo>
                  <a:cubicBezTo>
                    <a:pt x="10" y="73"/>
                    <a:pt x="3" y="67"/>
                    <a:pt x="1" y="59"/>
                  </a:cubicBezTo>
                  <a:cubicBezTo>
                    <a:pt x="-1" y="49"/>
                    <a:pt x="5" y="40"/>
                    <a:pt x="15" y="38"/>
                  </a:cubicBezTo>
                  <a:lnTo>
                    <a:pt x="194" y="0"/>
                  </a:lnTo>
                  <a:cubicBezTo>
                    <a:pt x="204" y="-2"/>
                    <a:pt x="213" y="5"/>
                    <a:pt x="215" y="14"/>
                  </a:cubicBezTo>
                  <a:cubicBezTo>
                    <a:pt x="217" y="24"/>
                    <a:pt x="211" y="33"/>
                    <a:pt x="202" y="35"/>
                  </a:cubicBezTo>
                  <a:lnTo>
                    <a:pt x="22" y="72"/>
                  </a:lnTo>
                  <a:cubicBezTo>
                    <a:pt x="21" y="73"/>
                    <a:pt x="20" y="73"/>
                    <a:pt x="18" y="73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3760200" y="2813040"/>
              <a:ext cx="75240" cy="12960"/>
            </a:xfrm>
            <a:custGeom>
              <a:avLst/>
              <a:gdLst/>
              <a:ahLst/>
              <a:cxnLst/>
              <a:rect l="l" t="t" r="r" b="b"/>
              <a:pathLst>
                <a:path w="209" h="36" extrusionOk="0">
                  <a:moveTo>
                    <a:pt x="191" y="36"/>
                  </a:moveTo>
                  <a:lnTo>
                    <a:pt x="18" y="36"/>
                  </a:ln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191" y="0"/>
                  </a:lnTo>
                  <a:cubicBezTo>
                    <a:pt x="201" y="0"/>
                    <a:pt x="209" y="8"/>
                    <a:pt x="209" y="18"/>
                  </a:cubicBezTo>
                  <a:cubicBezTo>
                    <a:pt x="209" y="28"/>
                    <a:pt x="201" y="36"/>
                    <a:pt x="191" y="3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3772800" y="2791800"/>
              <a:ext cx="54000" cy="504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18" y="140"/>
                  </a:moveTo>
                  <a:cubicBezTo>
                    <a:pt x="13" y="140"/>
                    <a:pt x="8" y="138"/>
                    <a:pt x="5" y="134"/>
                  </a:cubicBezTo>
                  <a:cubicBezTo>
                    <a:pt x="-2" y="127"/>
                    <a:pt x="-1" y="116"/>
                    <a:pt x="6" y="109"/>
                  </a:cubicBezTo>
                  <a:lnTo>
                    <a:pt x="121" y="5"/>
                  </a:lnTo>
                  <a:cubicBezTo>
                    <a:pt x="128" y="-2"/>
                    <a:pt x="139" y="-1"/>
                    <a:pt x="146" y="6"/>
                  </a:cubicBezTo>
                  <a:cubicBezTo>
                    <a:pt x="152" y="13"/>
                    <a:pt x="152" y="24"/>
                    <a:pt x="144" y="31"/>
                  </a:cubicBezTo>
                  <a:lnTo>
                    <a:pt x="30" y="135"/>
                  </a:lnTo>
                  <a:cubicBezTo>
                    <a:pt x="26" y="138"/>
                    <a:pt x="22" y="140"/>
                    <a:pt x="18" y="140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5400" rIns="90000" bIns="5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3726000" y="2157480"/>
              <a:ext cx="46080" cy="59040"/>
            </a:xfrm>
            <a:custGeom>
              <a:avLst/>
              <a:gdLst/>
              <a:ahLst/>
              <a:cxnLst/>
              <a:rect l="l" t="t" r="r" b="b"/>
              <a:pathLst>
                <a:path w="128" h="164" extrusionOk="0">
                  <a:moveTo>
                    <a:pt x="18" y="164"/>
                  </a:moveTo>
                  <a:cubicBezTo>
                    <a:pt x="14" y="164"/>
                    <a:pt x="10" y="163"/>
                    <a:pt x="7" y="160"/>
                  </a:cubicBezTo>
                  <a:cubicBezTo>
                    <a:pt x="-1" y="155"/>
                    <a:pt x="-2" y="144"/>
                    <a:pt x="3" y="136"/>
                  </a:cubicBezTo>
                  <a:lnTo>
                    <a:pt x="96" y="7"/>
                  </a:lnTo>
                  <a:cubicBezTo>
                    <a:pt x="102" y="-1"/>
                    <a:pt x="113" y="-2"/>
                    <a:pt x="121" y="3"/>
                  </a:cubicBezTo>
                  <a:cubicBezTo>
                    <a:pt x="129" y="9"/>
                    <a:pt x="130" y="20"/>
                    <a:pt x="125" y="28"/>
                  </a:cubicBezTo>
                  <a:lnTo>
                    <a:pt x="32" y="156"/>
                  </a:lnTo>
                  <a:cubicBezTo>
                    <a:pt x="29" y="161"/>
                    <a:pt x="23" y="164"/>
                    <a:pt x="18" y="164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7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21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918" name="Google Shape;918;p21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919" name="Google Shape;919;p21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0" name="Google Shape;920;p21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1" name="Google Shape;921;p21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2" name="Google Shape;922;p21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21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4" name="Google Shape;924;p21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5" name="Google Shape;925;p21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6" name="Google Shape;926;p21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7" name="Google Shape;927;p21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8" name="Google Shape;928;p21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9" name="Google Shape;929;p21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" name="Google Shape;930;p21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1" name="Google Shape;931;p21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2" name="Google Shape;932;p21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3" name="Google Shape;933;p21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4" name="Google Shape;934;p21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35" name="Google Shape;935;p21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37" name="Google Shape;937;p21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38" name="Google Shape;938;p21"/>
          <p:cNvGrpSpPr/>
          <p:nvPr/>
        </p:nvGrpSpPr>
        <p:grpSpPr>
          <a:xfrm rot="1800284" flipH="1">
            <a:off x="7691577" y="433432"/>
            <a:ext cx="1783187" cy="1322542"/>
            <a:chOff x="2159280" y="-208440"/>
            <a:chExt cx="2345400" cy="1739520"/>
          </a:xfrm>
        </p:grpSpPr>
        <p:sp>
          <p:nvSpPr>
            <p:cNvPr id="939" name="Google Shape;939;p21"/>
            <p:cNvSpPr/>
            <p:nvPr/>
          </p:nvSpPr>
          <p:spPr>
            <a:xfrm>
              <a:off x="2234160" y="47880"/>
              <a:ext cx="1701360" cy="572040"/>
            </a:xfrm>
            <a:custGeom>
              <a:avLst/>
              <a:gdLst/>
              <a:ahLst/>
              <a:cxnLst/>
              <a:rect l="l" t="t" r="r" b="b"/>
              <a:pathLst>
                <a:path w="4726" h="1589" extrusionOk="0">
                  <a:moveTo>
                    <a:pt x="40" y="1589"/>
                  </a:moveTo>
                  <a:lnTo>
                    <a:pt x="0" y="1444"/>
                  </a:lnTo>
                  <a:lnTo>
                    <a:pt x="308" y="1211"/>
                  </a:lnTo>
                  <a:lnTo>
                    <a:pt x="4647" y="0"/>
                  </a:lnTo>
                  <a:lnTo>
                    <a:pt x="4726" y="281"/>
                  </a:lnTo>
                  <a:lnTo>
                    <a:pt x="40" y="15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2331000" y="446760"/>
              <a:ext cx="149040" cy="149040"/>
            </a:xfrm>
            <a:custGeom>
              <a:avLst/>
              <a:gdLst/>
              <a:ahLst/>
              <a:cxnLst/>
              <a:rect l="l" t="t" r="r" b="b"/>
              <a:pathLst>
                <a:path w="414" h="414" extrusionOk="0">
                  <a:moveTo>
                    <a:pt x="263" y="407"/>
                  </a:moveTo>
                  <a:cubicBezTo>
                    <a:pt x="373" y="376"/>
                    <a:pt x="437" y="262"/>
                    <a:pt x="407" y="152"/>
                  </a:cubicBezTo>
                  <a:cubicBezTo>
                    <a:pt x="376" y="42"/>
                    <a:pt x="262" y="-23"/>
                    <a:pt x="151" y="8"/>
                  </a:cubicBezTo>
                  <a:cubicBezTo>
                    <a:pt x="41" y="39"/>
                    <a:pt x="-23" y="153"/>
                    <a:pt x="8" y="263"/>
                  </a:cubicBezTo>
                  <a:cubicBezTo>
                    <a:pt x="38" y="373"/>
                    <a:pt x="153" y="438"/>
                    <a:pt x="263" y="4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2389680" y="505800"/>
              <a:ext cx="31320" cy="3132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56" y="85"/>
                  </a:moveTo>
                  <a:cubicBezTo>
                    <a:pt x="79" y="79"/>
                    <a:pt x="92" y="55"/>
                    <a:pt x="86" y="32"/>
                  </a:cubicBezTo>
                  <a:cubicBezTo>
                    <a:pt x="79" y="9"/>
                    <a:pt x="55" y="-5"/>
                    <a:pt x="32" y="2"/>
                  </a:cubicBezTo>
                  <a:cubicBezTo>
                    <a:pt x="9" y="8"/>
                    <a:pt x="-4" y="32"/>
                    <a:pt x="2" y="55"/>
                  </a:cubicBezTo>
                  <a:cubicBezTo>
                    <a:pt x="9" y="78"/>
                    <a:pt x="33" y="92"/>
                    <a:pt x="56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2159280" y="582840"/>
              <a:ext cx="89280" cy="61920"/>
            </a:xfrm>
            <a:custGeom>
              <a:avLst/>
              <a:gdLst/>
              <a:ahLst/>
              <a:cxnLst/>
              <a:rect l="l" t="t" r="r" b="b"/>
              <a:pathLst>
                <a:path w="248" h="172" extrusionOk="0">
                  <a:moveTo>
                    <a:pt x="219" y="0"/>
                  </a:moveTo>
                  <a:lnTo>
                    <a:pt x="0" y="172"/>
                  </a:lnTo>
                  <a:lnTo>
                    <a:pt x="248" y="103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16900" rIns="90000" bIns="169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3028320" y="1177200"/>
              <a:ext cx="138240" cy="140040"/>
            </a:xfrm>
            <a:custGeom>
              <a:avLst/>
              <a:gdLst/>
              <a:ahLst/>
              <a:cxnLst/>
              <a:rect l="l" t="t" r="r" b="b"/>
              <a:pathLst>
                <a:path w="384" h="389" extrusionOk="0">
                  <a:moveTo>
                    <a:pt x="364" y="19"/>
                  </a:moveTo>
                  <a:lnTo>
                    <a:pt x="364" y="19"/>
                  </a:lnTo>
                  <a:cubicBezTo>
                    <a:pt x="337" y="-7"/>
                    <a:pt x="294" y="-6"/>
                    <a:pt x="268" y="20"/>
                  </a:cubicBezTo>
                  <a:lnTo>
                    <a:pt x="19" y="274"/>
                  </a:lnTo>
                  <a:cubicBezTo>
                    <a:pt x="-7" y="301"/>
                    <a:pt x="-6" y="344"/>
                    <a:pt x="20" y="370"/>
                  </a:cubicBezTo>
                  <a:cubicBezTo>
                    <a:pt x="47" y="396"/>
                    <a:pt x="90" y="395"/>
                    <a:pt x="116" y="369"/>
                  </a:cubicBezTo>
                  <a:lnTo>
                    <a:pt x="365" y="115"/>
                  </a:lnTo>
                  <a:cubicBezTo>
                    <a:pt x="391" y="88"/>
                    <a:pt x="390" y="45"/>
                    <a:pt x="364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2980440" y="1133280"/>
              <a:ext cx="113040" cy="111600"/>
            </a:xfrm>
            <a:custGeom>
              <a:avLst/>
              <a:gdLst/>
              <a:ahLst/>
              <a:cxnLst/>
              <a:rect l="l" t="t" r="r" b="b"/>
              <a:pathLst>
                <a:path w="314" h="310" extrusionOk="0">
                  <a:moveTo>
                    <a:pt x="314" y="239"/>
                  </a:moveTo>
                  <a:lnTo>
                    <a:pt x="82" y="11"/>
                  </a:lnTo>
                  <a:cubicBezTo>
                    <a:pt x="67" y="-3"/>
                    <a:pt x="44" y="-3"/>
                    <a:pt x="30" y="12"/>
                  </a:cubicBezTo>
                  <a:lnTo>
                    <a:pt x="11" y="30"/>
                  </a:lnTo>
                  <a:cubicBezTo>
                    <a:pt x="-3" y="45"/>
                    <a:pt x="-3" y="68"/>
                    <a:pt x="12" y="82"/>
                  </a:cubicBezTo>
                  <a:lnTo>
                    <a:pt x="244" y="310"/>
                  </a:lnTo>
                  <a:lnTo>
                    <a:pt x="314" y="2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2934360" y="177840"/>
              <a:ext cx="1092960" cy="1113120"/>
            </a:xfrm>
            <a:custGeom>
              <a:avLst/>
              <a:gdLst/>
              <a:ahLst/>
              <a:cxnLst/>
              <a:rect l="l" t="t" r="r" b="b"/>
              <a:pathLst>
                <a:path w="3036" h="3092" extrusionOk="0">
                  <a:moveTo>
                    <a:pt x="230" y="3069"/>
                  </a:moveTo>
                  <a:lnTo>
                    <a:pt x="3036" y="204"/>
                  </a:lnTo>
                  <a:lnTo>
                    <a:pt x="2828" y="0"/>
                  </a:lnTo>
                  <a:lnTo>
                    <a:pt x="22" y="2865"/>
                  </a:lnTo>
                  <a:cubicBezTo>
                    <a:pt x="-8" y="2895"/>
                    <a:pt x="-7" y="2943"/>
                    <a:pt x="23" y="2973"/>
                  </a:cubicBezTo>
                  <a:lnTo>
                    <a:pt x="122" y="3070"/>
                  </a:lnTo>
                  <a:cubicBezTo>
                    <a:pt x="152" y="3100"/>
                    <a:pt x="201" y="3099"/>
                    <a:pt x="230" y="30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2839680" y="1246680"/>
              <a:ext cx="140040" cy="141480"/>
            </a:xfrm>
            <a:custGeom>
              <a:avLst/>
              <a:gdLst/>
              <a:ahLst/>
              <a:cxnLst/>
              <a:rect l="l" t="t" r="r" b="b"/>
              <a:pathLst>
                <a:path w="389" h="393" extrusionOk="0">
                  <a:moveTo>
                    <a:pt x="389" y="102"/>
                  </a:moveTo>
                  <a:lnTo>
                    <a:pt x="104" y="393"/>
                  </a:lnTo>
                  <a:lnTo>
                    <a:pt x="0" y="291"/>
                  </a:lnTo>
                  <a:lnTo>
                    <a:pt x="285" y="0"/>
                  </a:lnTo>
                  <a:lnTo>
                    <a:pt x="389" y="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2751120" y="1347480"/>
              <a:ext cx="129960" cy="130320"/>
            </a:xfrm>
            <a:custGeom>
              <a:avLst/>
              <a:gdLst/>
              <a:ahLst/>
              <a:cxnLst/>
              <a:rect l="l" t="t" r="r" b="b"/>
              <a:pathLst>
                <a:path w="361" h="362" extrusionOk="0">
                  <a:moveTo>
                    <a:pt x="11" y="197"/>
                  </a:moveTo>
                  <a:lnTo>
                    <a:pt x="193" y="12"/>
                  </a:lnTo>
                  <a:cubicBezTo>
                    <a:pt x="207" y="-3"/>
                    <a:pt x="231" y="-4"/>
                    <a:pt x="246" y="11"/>
                  </a:cubicBezTo>
                  <a:lnTo>
                    <a:pt x="350" y="113"/>
                  </a:lnTo>
                  <a:cubicBezTo>
                    <a:pt x="365" y="127"/>
                    <a:pt x="365" y="151"/>
                    <a:pt x="351" y="166"/>
                  </a:cubicBezTo>
                  <a:lnTo>
                    <a:pt x="169" y="351"/>
                  </a:lnTo>
                  <a:cubicBezTo>
                    <a:pt x="155" y="366"/>
                    <a:pt x="131" y="366"/>
                    <a:pt x="116" y="352"/>
                  </a:cubicBezTo>
                  <a:lnTo>
                    <a:pt x="12" y="250"/>
                  </a:lnTo>
                  <a:cubicBezTo>
                    <a:pt x="-3" y="235"/>
                    <a:pt x="-3" y="212"/>
                    <a:pt x="11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2698560" y="1440000"/>
              <a:ext cx="90360" cy="91080"/>
            </a:xfrm>
            <a:custGeom>
              <a:avLst/>
              <a:gdLst/>
              <a:ahLst/>
              <a:cxnLst/>
              <a:rect l="l" t="t" r="r" b="b"/>
              <a:pathLst>
                <a:path w="251" h="253" extrusionOk="0">
                  <a:moveTo>
                    <a:pt x="251" y="84"/>
                  </a:moveTo>
                  <a:lnTo>
                    <a:pt x="149" y="171"/>
                  </a:lnTo>
                  <a:cubicBezTo>
                    <a:pt x="133" y="184"/>
                    <a:pt x="117" y="196"/>
                    <a:pt x="98" y="205"/>
                  </a:cubicBezTo>
                  <a:lnTo>
                    <a:pt x="0" y="253"/>
                  </a:lnTo>
                  <a:lnTo>
                    <a:pt x="48" y="154"/>
                  </a:lnTo>
                  <a:cubicBezTo>
                    <a:pt x="56" y="136"/>
                    <a:pt x="67" y="120"/>
                    <a:pt x="79" y="104"/>
                  </a:cubicBezTo>
                  <a:lnTo>
                    <a:pt x="165" y="0"/>
                  </a:lnTo>
                  <a:lnTo>
                    <a:pt x="251" y="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3801960" y="-56160"/>
              <a:ext cx="385920" cy="346320"/>
            </a:xfrm>
            <a:custGeom>
              <a:avLst/>
              <a:gdLst/>
              <a:ahLst/>
              <a:cxnLst/>
              <a:rect l="l" t="t" r="r" b="b"/>
              <a:pathLst>
                <a:path w="1072" h="962" extrusionOk="0">
                  <a:moveTo>
                    <a:pt x="777" y="56"/>
                  </a:moveTo>
                  <a:lnTo>
                    <a:pt x="777" y="56"/>
                  </a:lnTo>
                  <a:cubicBezTo>
                    <a:pt x="732" y="-2"/>
                    <a:pt x="652" y="-17"/>
                    <a:pt x="589" y="20"/>
                  </a:cubicBezTo>
                  <a:lnTo>
                    <a:pt x="175" y="264"/>
                  </a:lnTo>
                  <a:lnTo>
                    <a:pt x="0" y="687"/>
                  </a:lnTo>
                  <a:lnTo>
                    <a:pt x="26" y="731"/>
                  </a:lnTo>
                  <a:lnTo>
                    <a:pt x="107" y="868"/>
                  </a:lnTo>
                  <a:lnTo>
                    <a:pt x="133" y="912"/>
                  </a:lnTo>
                  <a:lnTo>
                    <a:pt x="588" y="962"/>
                  </a:lnTo>
                  <a:lnTo>
                    <a:pt x="1001" y="718"/>
                  </a:lnTo>
                  <a:cubicBezTo>
                    <a:pt x="1064" y="681"/>
                    <a:pt x="1090" y="602"/>
                    <a:pt x="1061" y="535"/>
                  </a:cubicBezTo>
                  <a:cubicBezTo>
                    <a:pt x="986" y="364"/>
                    <a:pt x="891" y="203"/>
                    <a:pt x="777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3896640" y="84600"/>
              <a:ext cx="132120" cy="132120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278" y="342"/>
                  </a:moveTo>
                  <a:cubicBezTo>
                    <a:pt x="190" y="393"/>
                    <a:pt x="78" y="364"/>
                    <a:pt x="26" y="277"/>
                  </a:cubicBezTo>
                  <a:cubicBezTo>
                    <a:pt x="-26" y="190"/>
                    <a:pt x="3" y="77"/>
                    <a:pt x="91" y="25"/>
                  </a:cubicBezTo>
                  <a:cubicBezTo>
                    <a:pt x="178" y="-26"/>
                    <a:pt x="291" y="3"/>
                    <a:pt x="342" y="90"/>
                  </a:cubicBezTo>
                  <a:cubicBezTo>
                    <a:pt x="394" y="177"/>
                    <a:pt x="365" y="290"/>
                    <a:pt x="278" y="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4072320" y="-208440"/>
              <a:ext cx="432360" cy="318600"/>
            </a:xfrm>
            <a:custGeom>
              <a:avLst/>
              <a:gdLst/>
              <a:ahLst/>
              <a:cxnLst/>
              <a:rect l="l" t="t" r="r" b="b"/>
              <a:pathLst>
                <a:path w="1201" h="885" extrusionOk="0">
                  <a:moveTo>
                    <a:pt x="201" y="885"/>
                  </a:moveTo>
                  <a:cubicBezTo>
                    <a:pt x="173" y="825"/>
                    <a:pt x="141" y="767"/>
                    <a:pt x="108" y="710"/>
                  </a:cubicBezTo>
                  <a:cubicBezTo>
                    <a:pt x="74" y="653"/>
                    <a:pt x="38" y="598"/>
                    <a:pt x="0" y="544"/>
                  </a:cubicBezTo>
                  <a:lnTo>
                    <a:pt x="974" y="19"/>
                  </a:lnTo>
                  <a:cubicBezTo>
                    <a:pt x="1047" y="-21"/>
                    <a:pt x="1138" y="5"/>
                    <a:pt x="1180" y="76"/>
                  </a:cubicBezTo>
                  <a:cubicBezTo>
                    <a:pt x="1201" y="112"/>
                    <a:pt x="1206" y="153"/>
                    <a:pt x="1197" y="190"/>
                  </a:cubicBezTo>
                  <a:cubicBezTo>
                    <a:pt x="1188" y="228"/>
                    <a:pt x="1166" y="262"/>
                    <a:pt x="1131" y="284"/>
                  </a:cubicBezTo>
                  <a:lnTo>
                    <a:pt x="201" y="8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4099320" y="-13680"/>
              <a:ext cx="28440" cy="44280"/>
            </a:xfrm>
            <a:custGeom>
              <a:avLst/>
              <a:gdLst/>
              <a:ahLst/>
              <a:cxnLst/>
              <a:rect l="l" t="t" r="r" b="b"/>
              <a:pathLst>
                <a:path w="79" h="123" extrusionOk="0">
                  <a:moveTo>
                    <a:pt x="53" y="76"/>
                  </a:moveTo>
                  <a:cubicBezTo>
                    <a:pt x="38" y="51"/>
                    <a:pt x="22" y="25"/>
                    <a:pt x="5" y="0"/>
                  </a:cubicBezTo>
                  <a:lnTo>
                    <a:pt x="0" y="3"/>
                  </a:lnTo>
                  <a:cubicBezTo>
                    <a:pt x="28" y="42"/>
                    <a:pt x="54" y="83"/>
                    <a:pt x="79" y="123"/>
                  </a:cubicBezTo>
                  <a:cubicBezTo>
                    <a:pt x="71" y="108"/>
                    <a:pt x="62" y="92"/>
                    <a:pt x="53" y="76"/>
                  </a:cubicBezTo>
                  <a:close/>
                </a:path>
              </a:pathLst>
            </a:custGeom>
            <a:solidFill>
              <a:srgbClr val="1D4C8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4140360" y="51120"/>
              <a:ext cx="31680" cy="59040"/>
            </a:xfrm>
            <a:custGeom>
              <a:avLst/>
              <a:gdLst/>
              <a:ahLst/>
              <a:cxnLst/>
              <a:rect l="l" t="t" r="r" b="b"/>
              <a:pathLst>
                <a:path w="88" h="164" extrusionOk="0">
                  <a:moveTo>
                    <a:pt x="6" y="10"/>
                  </a:moveTo>
                  <a:cubicBezTo>
                    <a:pt x="4" y="7"/>
                    <a:pt x="2" y="3"/>
                    <a:pt x="0" y="0"/>
                  </a:cubicBezTo>
                  <a:cubicBezTo>
                    <a:pt x="31" y="53"/>
                    <a:pt x="60" y="108"/>
                    <a:pt x="87" y="164"/>
                  </a:cubicBezTo>
                  <a:lnTo>
                    <a:pt x="88" y="163"/>
                  </a:lnTo>
                  <a:cubicBezTo>
                    <a:pt x="63" y="111"/>
                    <a:pt x="36" y="60"/>
                    <a:pt x="6" y="10"/>
                  </a:cubicBezTo>
                  <a:close/>
                </a:path>
              </a:pathLst>
            </a:custGeom>
            <a:solidFill>
              <a:srgbClr val="1D4C83"/>
            </a:solidFill>
            <a:ln>
              <a:noFill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" name="Google Shape;954;p21"/>
          <p:cNvGrpSpPr/>
          <p:nvPr/>
        </p:nvGrpSpPr>
        <p:grpSpPr>
          <a:xfrm rot="-791452">
            <a:off x="8644132" y="918073"/>
            <a:ext cx="171785" cy="954469"/>
            <a:chOff x="3708000" y="2146320"/>
            <a:chExt cx="127440" cy="708120"/>
          </a:xfrm>
        </p:grpSpPr>
        <p:sp>
          <p:nvSpPr>
            <p:cNvPr id="955" name="Google Shape;955;p21"/>
            <p:cNvSpPr/>
            <p:nvPr/>
          </p:nvSpPr>
          <p:spPr>
            <a:xfrm>
              <a:off x="3735360" y="2146320"/>
              <a:ext cx="70560" cy="708120"/>
            </a:xfrm>
            <a:custGeom>
              <a:avLst/>
              <a:gdLst/>
              <a:ahLst/>
              <a:cxnLst/>
              <a:rect l="l" t="t" r="r" b="b"/>
              <a:pathLst>
                <a:path w="196" h="1967" extrusionOk="0">
                  <a:moveTo>
                    <a:pt x="172" y="1967"/>
                  </a:moveTo>
                  <a:lnTo>
                    <a:pt x="172" y="1967"/>
                  </a:lnTo>
                  <a:cubicBezTo>
                    <a:pt x="162" y="1966"/>
                    <a:pt x="154" y="1958"/>
                    <a:pt x="155" y="1948"/>
                  </a:cubicBezTo>
                  <a:cubicBezTo>
                    <a:pt x="197" y="950"/>
                    <a:pt x="3" y="31"/>
                    <a:pt x="1" y="21"/>
                  </a:cubicBezTo>
                  <a:cubicBezTo>
                    <a:pt x="-1" y="12"/>
                    <a:pt x="5" y="2"/>
                    <a:pt x="14" y="0"/>
                  </a:cubicBezTo>
                  <a:cubicBezTo>
                    <a:pt x="24" y="-2"/>
                    <a:pt x="33" y="4"/>
                    <a:pt x="35" y="14"/>
                  </a:cubicBezTo>
                  <a:cubicBezTo>
                    <a:pt x="37" y="23"/>
                    <a:pt x="232" y="946"/>
                    <a:pt x="190" y="1950"/>
                  </a:cubicBezTo>
                  <a:cubicBezTo>
                    <a:pt x="190" y="1959"/>
                    <a:pt x="182" y="1967"/>
                    <a:pt x="172" y="196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3708000" y="2176920"/>
              <a:ext cx="77400" cy="26280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8" y="73"/>
                  </a:moveTo>
                  <a:cubicBezTo>
                    <a:pt x="10" y="73"/>
                    <a:pt x="3" y="67"/>
                    <a:pt x="1" y="59"/>
                  </a:cubicBezTo>
                  <a:cubicBezTo>
                    <a:pt x="-1" y="49"/>
                    <a:pt x="5" y="40"/>
                    <a:pt x="15" y="38"/>
                  </a:cubicBezTo>
                  <a:lnTo>
                    <a:pt x="194" y="0"/>
                  </a:lnTo>
                  <a:cubicBezTo>
                    <a:pt x="204" y="-2"/>
                    <a:pt x="213" y="5"/>
                    <a:pt x="215" y="14"/>
                  </a:cubicBezTo>
                  <a:cubicBezTo>
                    <a:pt x="217" y="24"/>
                    <a:pt x="211" y="33"/>
                    <a:pt x="202" y="35"/>
                  </a:cubicBezTo>
                  <a:lnTo>
                    <a:pt x="22" y="72"/>
                  </a:lnTo>
                  <a:cubicBezTo>
                    <a:pt x="21" y="73"/>
                    <a:pt x="20" y="73"/>
                    <a:pt x="18" y="7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3760200" y="2813040"/>
              <a:ext cx="75240" cy="12960"/>
            </a:xfrm>
            <a:custGeom>
              <a:avLst/>
              <a:gdLst/>
              <a:ahLst/>
              <a:cxnLst/>
              <a:rect l="l" t="t" r="r" b="b"/>
              <a:pathLst>
                <a:path w="209" h="36" extrusionOk="0">
                  <a:moveTo>
                    <a:pt x="191" y="36"/>
                  </a:moveTo>
                  <a:lnTo>
                    <a:pt x="18" y="36"/>
                  </a:ln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191" y="0"/>
                  </a:lnTo>
                  <a:cubicBezTo>
                    <a:pt x="201" y="0"/>
                    <a:pt x="209" y="8"/>
                    <a:pt x="209" y="18"/>
                  </a:cubicBezTo>
                  <a:cubicBezTo>
                    <a:pt x="209" y="28"/>
                    <a:pt x="201" y="36"/>
                    <a:pt x="191" y="3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3772800" y="2791800"/>
              <a:ext cx="54000" cy="504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18" y="140"/>
                  </a:moveTo>
                  <a:cubicBezTo>
                    <a:pt x="13" y="140"/>
                    <a:pt x="8" y="138"/>
                    <a:pt x="5" y="134"/>
                  </a:cubicBezTo>
                  <a:cubicBezTo>
                    <a:pt x="-2" y="127"/>
                    <a:pt x="-1" y="116"/>
                    <a:pt x="6" y="109"/>
                  </a:cubicBezTo>
                  <a:lnTo>
                    <a:pt x="121" y="5"/>
                  </a:lnTo>
                  <a:cubicBezTo>
                    <a:pt x="128" y="-2"/>
                    <a:pt x="139" y="-1"/>
                    <a:pt x="146" y="6"/>
                  </a:cubicBezTo>
                  <a:cubicBezTo>
                    <a:pt x="152" y="13"/>
                    <a:pt x="152" y="24"/>
                    <a:pt x="144" y="31"/>
                  </a:cubicBezTo>
                  <a:lnTo>
                    <a:pt x="30" y="135"/>
                  </a:lnTo>
                  <a:cubicBezTo>
                    <a:pt x="26" y="138"/>
                    <a:pt x="22" y="140"/>
                    <a:pt x="18" y="14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5400" rIns="90000" bIns="5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3726000" y="2157480"/>
              <a:ext cx="46080" cy="59040"/>
            </a:xfrm>
            <a:custGeom>
              <a:avLst/>
              <a:gdLst/>
              <a:ahLst/>
              <a:cxnLst/>
              <a:rect l="l" t="t" r="r" b="b"/>
              <a:pathLst>
                <a:path w="128" h="164" extrusionOk="0">
                  <a:moveTo>
                    <a:pt x="18" y="164"/>
                  </a:moveTo>
                  <a:cubicBezTo>
                    <a:pt x="14" y="164"/>
                    <a:pt x="10" y="163"/>
                    <a:pt x="7" y="160"/>
                  </a:cubicBezTo>
                  <a:cubicBezTo>
                    <a:pt x="-1" y="155"/>
                    <a:pt x="-2" y="144"/>
                    <a:pt x="3" y="136"/>
                  </a:cubicBezTo>
                  <a:lnTo>
                    <a:pt x="96" y="7"/>
                  </a:lnTo>
                  <a:cubicBezTo>
                    <a:pt x="102" y="-1"/>
                    <a:pt x="113" y="-2"/>
                    <a:pt x="121" y="3"/>
                  </a:cubicBezTo>
                  <a:cubicBezTo>
                    <a:pt x="129" y="9"/>
                    <a:pt x="130" y="20"/>
                    <a:pt x="125" y="28"/>
                  </a:cubicBezTo>
                  <a:lnTo>
                    <a:pt x="32" y="156"/>
                  </a:lnTo>
                  <a:cubicBezTo>
                    <a:pt x="29" y="161"/>
                    <a:pt x="23" y="164"/>
                    <a:pt x="18" y="164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0" name="Google Shape;960;p21"/>
          <p:cNvSpPr/>
          <p:nvPr/>
        </p:nvSpPr>
        <p:spPr>
          <a:xfrm rot="899975">
            <a:off x="215578" y="664671"/>
            <a:ext cx="470317" cy="658301"/>
          </a:xfrm>
          <a:custGeom>
            <a:avLst/>
            <a:gdLst/>
            <a:ahLst/>
            <a:cxnLst/>
            <a:rect l="l" t="t" r="r" b="b"/>
            <a:pathLst>
              <a:path w="2827" h="3957" extrusionOk="0">
                <a:moveTo>
                  <a:pt x="2784" y="61"/>
                </a:moveTo>
                <a:cubicBezTo>
                  <a:pt x="2798" y="322"/>
                  <a:pt x="2813" y="582"/>
                  <a:pt x="2827" y="843"/>
                </a:cubicBezTo>
                <a:cubicBezTo>
                  <a:pt x="2402" y="1190"/>
                  <a:pt x="2112" y="1710"/>
                  <a:pt x="1922" y="2253"/>
                </a:cubicBezTo>
                <a:cubicBezTo>
                  <a:pt x="1732" y="2796"/>
                  <a:pt x="1634" y="3366"/>
                  <a:pt x="1537" y="3933"/>
                </a:cubicBezTo>
                <a:cubicBezTo>
                  <a:pt x="1229" y="3981"/>
                  <a:pt x="893" y="3954"/>
                  <a:pt x="565" y="3890"/>
                </a:cubicBezTo>
                <a:cubicBezTo>
                  <a:pt x="615" y="2801"/>
                  <a:pt x="1012" y="1740"/>
                  <a:pt x="1679" y="888"/>
                </a:cubicBezTo>
                <a:cubicBezTo>
                  <a:pt x="1133" y="876"/>
                  <a:pt x="579" y="894"/>
                  <a:pt x="25" y="913"/>
                </a:cubicBezTo>
                <a:cubicBezTo>
                  <a:pt x="21" y="601"/>
                  <a:pt x="18" y="323"/>
                  <a:pt x="0" y="60"/>
                </a:cubicBezTo>
                <a:cubicBezTo>
                  <a:pt x="915" y="-25"/>
                  <a:pt x="1838" y="-16"/>
                  <a:pt x="2784" y="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21"/>
          <p:cNvSpPr/>
          <p:nvPr/>
        </p:nvSpPr>
        <p:spPr>
          <a:xfrm rot="8737451">
            <a:off x="370567" y="374340"/>
            <a:ext cx="351724" cy="394924"/>
          </a:xfrm>
          <a:custGeom>
            <a:avLst/>
            <a:gdLst/>
            <a:ahLst/>
            <a:cxnLst/>
            <a:rect l="l" t="t" r="r" b="b"/>
            <a:pathLst>
              <a:path w="977" h="1097" extrusionOk="0">
                <a:moveTo>
                  <a:pt x="950" y="1097"/>
                </a:moveTo>
                <a:cubicBezTo>
                  <a:pt x="942" y="1097"/>
                  <a:pt x="935" y="1094"/>
                  <a:pt x="929" y="1087"/>
                </a:cubicBezTo>
                <a:lnTo>
                  <a:pt x="7" y="45"/>
                </a:lnTo>
                <a:cubicBezTo>
                  <a:pt x="-3" y="34"/>
                  <a:pt x="-2" y="17"/>
                  <a:pt x="9" y="7"/>
                </a:cubicBezTo>
                <a:cubicBezTo>
                  <a:pt x="20" y="-3"/>
                  <a:pt x="37" y="-2"/>
                  <a:pt x="47" y="10"/>
                </a:cubicBezTo>
                <a:lnTo>
                  <a:pt x="970" y="1052"/>
                </a:lnTo>
                <a:cubicBezTo>
                  <a:pt x="980" y="1063"/>
                  <a:pt x="979" y="1080"/>
                  <a:pt x="967" y="1090"/>
                </a:cubicBezTo>
                <a:cubicBezTo>
                  <a:pt x="962" y="1094"/>
                  <a:pt x="956" y="1097"/>
                  <a:pt x="950" y="1097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3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74" name="Google Shape;74;p3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75" name="Google Shape;75;p3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3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3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3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3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3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3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" name="Google Shape;84;p3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3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1" name="Google Shape;91;p3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>
          <a:xfrm>
            <a:off x="1888500" y="2390463"/>
            <a:ext cx="5367000" cy="69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title" idx="2" hasCustomPrompt="1"/>
          </p:nvPr>
        </p:nvSpPr>
        <p:spPr>
          <a:xfrm>
            <a:off x="3575400" y="1056388"/>
            <a:ext cx="19695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5" name="Google Shape;95;p3"/>
          <p:cNvSpPr txBox="1">
            <a:spLocks noGrp="1"/>
          </p:cNvSpPr>
          <p:nvPr>
            <p:ph type="subTitle" idx="1"/>
          </p:nvPr>
        </p:nvSpPr>
        <p:spPr>
          <a:xfrm>
            <a:off x="1888500" y="3312363"/>
            <a:ext cx="53670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3"/>
          <p:cNvGrpSpPr/>
          <p:nvPr/>
        </p:nvGrpSpPr>
        <p:grpSpPr>
          <a:xfrm rot="842855" flipH="1">
            <a:off x="7741719" y="3576791"/>
            <a:ext cx="171791" cy="954486"/>
            <a:chOff x="3708000" y="2146320"/>
            <a:chExt cx="127440" cy="708120"/>
          </a:xfrm>
        </p:grpSpPr>
        <p:sp>
          <p:nvSpPr>
            <p:cNvPr id="97" name="Google Shape;97;p3"/>
            <p:cNvSpPr/>
            <p:nvPr/>
          </p:nvSpPr>
          <p:spPr>
            <a:xfrm>
              <a:off x="3735360" y="2146320"/>
              <a:ext cx="70560" cy="708120"/>
            </a:xfrm>
            <a:custGeom>
              <a:avLst/>
              <a:gdLst/>
              <a:ahLst/>
              <a:cxnLst/>
              <a:rect l="l" t="t" r="r" b="b"/>
              <a:pathLst>
                <a:path w="196" h="1967" extrusionOk="0">
                  <a:moveTo>
                    <a:pt x="172" y="1967"/>
                  </a:moveTo>
                  <a:lnTo>
                    <a:pt x="172" y="1967"/>
                  </a:lnTo>
                  <a:cubicBezTo>
                    <a:pt x="162" y="1966"/>
                    <a:pt x="154" y="1958"/>
                    <a:pt x="155" y="1948"/>
                  </a:cubicBezTo>
                  <a:cubicBezTo>
                    <a:pt x="197" y="950"/>
                    <a:pt x="3" y="31"/>
                    <a:pt x="1" y="21"/>
                  </a:cubicBezTo>
                  <a:cubicBezTo>
                    <a:pt x="-1" y="12"/>
                    <a:pt x="5" y="2"/>
                    <a:pt x="14" y="0"/>
                  </a:cubicBezTo>
                  <a:cubicBezTo>
                    <a:pt x="24" y="-2"/>
                    <a:pt x="33" y="4"/>
                    <a:pt x="35" y="14"/>
                  </a:cubicBezTo>
                  <a:cubicBezTo>
                    <a:pt x="37" y="23"/>
                    <a:pt x="232" y="946"/>
                    <a:pt x="190" y="1950"/>
                  </a:cubicBezTo>
                  <a:cubicBezTo>
                    <a:pt x="190" y="1959"/>
                    <a:pt x="182" y="1967"/>
                    <a:pt x="172" y="196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708000" y="2176920"/>
              <a:ext cx="77400" cy="26280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8" y="73"/>
                  </a:moveTo>
                  <a:cubicBezTo>
                    <a:pt x="10" y="73"/>
                    <a:pt x="3" y="67"/>
                    <a:pt x="1" y="59"/>
                  </a:cubicBezTo>
                  <a:cubicBezTo>
                    <a:pt x="-1" y="49"/>
                    <a:pt x="5" y="40"/>
                    <a:pt x="15" y="38"/>
                  </a:cubicBezTo>
                  <a:lnTo>
                    <a:pt x="194" y="0"/>
                  </a:lnTo>
                  <a:cubicBezTo>
                    <a:pt x="204" y="-2"/>
                    <a:pt x="213" y="5"/>
                    <a:pt x="215" y="14"/>
                  </a:cubicBezTo>
                  <a:cubicBezTo>
                    <a:pt x="217" y="24"/>
                    <a:pt x="211" y="33"/>
                    <a:pt x="202" y="35"/>
                  </a:cubicBezTo>
                  <a:lnTo>
                    <a:pt x="22" y="72"/>
                  </a:lnTo>
                  <a:cubicBezTo>
                    <a:pt x="21" y="73"/>
                    <a:pt x="20" y="73"/>
                    <a:pt x="18" y="73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760200" y="2813040"/>
              <a:ext cx="75240" cy="12960"/>
            </a:xfrm>
            <a:custGeom>
              <a:avLst/>
              <a:gdLst/>
              <a:ahLst/>
              <a:cxnLst/>
              <a:rect l="l" t="t" r="r" b="b"/>
              <a:pathLst>
                <a:path w="209" h="36" extrusionOk="0">
                  <a:moveTo>
                    <a:pt x="191" y="36"/>
                  </a:moveTo>
                  <a:lnTo>
                    <a:pt x="18" y="36"/>
                  </a:ln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191" y="0"/>
                  </a:lnTo>
                  <a:cubicBezTo>
                    <a:pt x="201" y="0"/>
                    <a:pt x="209" y="8"/>
                    <a:pt x="209" y="18"/>
                  </a:cubicBezTo>
                  <a:cubicBezTo>
                    <a:pt x="209" y="28"/>
                    <a:pt x="201" y="36"/>
                    <a:pt x="191" y="3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772800" y="2791800"/>
              <a:ext cx="54000" cy="504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18" y="140"/>
                  </a:moveTo>
                  <a:cubicBezTo>
                    <a:pt x="13" y="140"/>
                    <a:pt x="8" y="138"/>
                    <a:pt x="5" y="134"/>
                  </a:cubicBezTo>
                  <a:cubicBezTo>
                    <a:pt x="-2" y="127"/>
                    <a:pt x="-1" y="116"/>
                    <a:pt x="6" y="109"/>
                  </a:cubicBezTo>
                  <a:lnTo>
                    <a:pt x="121" y="5"/>
                  </a:lnTo>
                  <a:cubicBezTo>
                    <a:pt x="128" y="-2"/>
                    <a:pt x="139" y="-1"/>
                    <a:pt x="146" y="6"/>
                  </a:cubicBezTo>
                  <a:cubicBezTo>
                    <a:pt x="152" y="13"/>
                    <a:pt x="152" y="24"/>
                    <a:pt x="144" y="31"/>
                  </a:cubicBezTo>
                  <a:lnTo>
                    <a:pt x="30" y="135"/>
                  </a:lnTo>
                  <a:cubicBezTo>
                    <a:pt x="26" y="138"/>
                    <a:pt x="22" y="140"/>
                    <a:pt x="18" y="140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5400" rIns="90000" bIns="5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726000" y="2157480"/>
              <a:ext cx="46080" cy="59040"/>
            </a:xfrm>
            <a:custGeom>
              <a:avLst/>
              <a:gdLst/>
              <a:ahLst/>
              <a:cxnLst/>
              <a:rect l="l" t="t" r="r" b="b"/>
              <a:pathLst>
                <a:path w="128" h="164" extrusionOk="0">
                  <a:moveTo>
                    <a:pt x="18" y="164"/>
                  </a:moveTo>
                  <a:cubicBezTo>
                    <a:pt x="14" y="164"/>
                    <a:pt x="10" y="163"/>
                    <a:pt x="7" y="160"/>
                  </a:cubicBezTo>
                  <a:cubicBezTo>
                    <a:pt x="-1" y="155"/>
                    <a:pt x="-2" y="144"/>
                    <a:pt x="3" y="136"/>
                  </a:cubicBezTo>
                  <a:lnTo>
                    <a:pt x="96" y="7"/>
                  </a:lnTo>
                  <a:cubicBezTo>
                    <a:pt x="102" y="-1"/>
                    <a:pt x="113" y="-2"/>
                    <a:pt x="121" y="3"/>
                  </a:cubicBezTo>
                  <a:cubicBezTo>
                    <a:pt x="129" y="9"/>
                    <a:pt x="130" y="20"/>
                    <a:pt x="125" y="28"/>
                  </a:cubicBezTo>
                  <a:lnTo>
                    <a:pt x="32" y="156"/>
                  </a:lnTo>
                  <a:cubicBezTo>
                    <a:pt x="29" y="161"/>
                    <a:pt x="23" y="164"/>
                    <a:pt x="18" y="164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3"/>
          <p:cNvSpPr/>
          <p:nvPr/>
        </p:nvSpPr>
        <p:spPr>
          <a:xfrm rot="899995">
            <a:off x="7983707" y="3783584"/>
            <a:ext cx="514665" cy="748009"/>
          </a:xfrm>
          <a:custGeom>
            <a:avLst/>
            <a:gdLst/>
            <a:ahLst/>
            <a:cxnLst/>
            <a:rect l="l" t="t" r="r" b="b"/>
            <a:pathLst>
              <a:path w="2739" h="3981" extrusionOk="0">
                <a:moveTo>
                  <a:pt x="0" y="579"/>
                </a:moveTo>
                <a:cubicBezTo>
                  <a:pt x="167" y="787"/>
                  <a:pt x="334" y="996"/>
                  <a:pt x="520" y="1228"/>
                </a:cubicBezTo>
                <a:cubicBezTo>
                  <a:pt x="1031" y="606"/>
                  <a:pt x="2022" y="765"/>
                  <a:pt x="1586" y="1691"/>
                </a:cubicBezTo>
                <a:cubicBezTo>
                  <a:pt x="1157" y="2487"/>
                  <a:pt x="20" y="2872"/>
                  <a:pt x="60" y="3916"/>
                </a:cubicBezTo>
                <a:cubicBezTo>
                  <a:pt x="942" y="3994"/>
                  <a:pt x="1831" y="4001"/>
                  <a:pt x="2714" y="3936"/>
                </a:cubicBezTo>
                <a:cubicBezTo>
                  <a:pt x="2714" y="3936"/>
                  <a:pt x="2784" y="3110"/>
                  <a:pt x="2686" y="3143"/>
                </a:cubicBezTo>
                <a:cubicBezTo>
                  <a:pt x="2283" y="3066"/>
                  <a:pt x="1867" y="3058"/>
                  <a:pt x="1376" y="3094"/>
                </a:cubicBezTo>
                <a:cubicBezTo>
                  <a:pt x="2069" y="2575"/>
                  <a:pt x="2897" y="1755"/>
                  <a:pt x="2556" y="819"/>
                </a:cubicBezTo>
                <a:cubicBezTo>
                  <a:pt x="2121" y="-164"/>
                  <a:pt x="864" y="-284"/>
                  <a:pt x="0" y="5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 rot="10800000" flipH="1">
            <a:off x="647617" y="4570811"/>
            <a:ext cx="1142807" cy="572700"/>
          </a:xfrm>
          <a:custGeom>
            <a:avLst/>
            <a:gdLst/>
            <a:ahLst/>
            <a:cxnLst/>
            <a:rect l="l" t="t" r="r" b="b"/>
            <a:pathLst>
              <a:path w="463" h="232" extrusionOk="0">
                <a:moveTo>
                  <a:pt x="463" y="0"/>
                </a:moveTo>
                <a:cubicBezTo>
                  <a:pt x="463" y="128"/>
                  <a:pt x="359" y="232"/>
                  <a:pt x="231" y="232"/>
                </a:cubicBezTo>
                <a:cubicBezTo>
                  <a:pt x="103" y="232"/>
                  <a:pt x="0" y="128"/>
                  <a:pt x="0" y="0"/>
                </a:cubicBezTo>
                <a:lnTo>
                  <a:pt x="4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38500" rIns="90000" bIns="38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-6142368" flipH="1">
            <a:off x="1141990" y="4213812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3"/>
          <p:cNvGrpSpPr/>
          <p:nvPr/>
        </p:nvGrpSpPr>
        <p:grpSpPr>
          <a:xfrm rot="-2699864">
            <a:off x="715421" y="2512125"/>
            <a:ext cx="555173" cy="554531"/>
            <a:chOff x="2201760" y="1451160"/>
            <a:chExt cx="311400" cy="311040"/>
          </a:xfrm>
        </p:grpSpPr>
        <p:sp>
          <p:nvSpPr>
            <p:cNvPr id="106" name="Google Shape;106;p3"/>
            <p:cNvSpPr/>
            <p:nvPr/>
          </p:nvSpPr>
          <p:spPr>
            <a:xfrm>
              <a:off x="2201760" y="1542600"/>
              <a:ext cx="311400" cy="87480"/>
            </a:xfrm>
            <a:custGeom>
              <a:avLst/>
              <a:gdLst/>
              <a:ahLst/>
              <a:cxnLst/>
              <a:rect l="l" t="t" r="r" b="b"/>
              <a:pathLst>
                <a:path w="865" h="243" extrusionOk="0">
                  <a:moveTo>
                    <a:pt x="562" y="44"/>
                  </a:moveTo>
                  <a:cubicBezTo>
                    <a:pt x="561" y="44"/>
                    <a:pt x="560" y="44"/>
                    <a:pt x="559" y="44"/>
                  </a:cubicBezTo>
                  <a:cubicBezTo>
                    <a:pt x="536" y="40"/>
                    <a:pt x="513" y="37"/>
                    <a:pt x="490" y="35"/>
                  </a:cubicBezTo>
                  <a:cubicBezTo>
                    <a:pt x="480" y="34"/>
                    <a:pt x="473" y="26"/>
                    <a:pt x="473" y="16"/>
                  </a:cubicBezTo>
                  <a:cubicBezTo>
                    <a:pt x="474" y="7"/>
                    <a:pt x="482" y="0"/>
                    <a:pt x="492" y="0"/>
                  </a:cubicBezTo>
                  <a:cubicBezTo>
                    <a:pt x="517" y="2"/>
                    <a:pt x="541" y="5"/>
                    <a:pt x="566" y="9"/>
                  </a:cubicBezTo>
                  <a:cubicBezTo>
                    <a:pt x="575" y="11"/>
                    <a:pt x="582" y="20"/>
                    <a:pt x="580" y="30"/>
                  </a:cubicBezTo>
                  <a:cubicBezTo>
                    <a:pt x="578" y="39"/>
                    <a:pt x="571" y="44"/>
                    <a:pt x="562" y="44"/>
                  </a:cubicBezTo>
                  <a:moveTo>
                    <a:pt x="312" y="50"/>
                  </a:moveTo>
                  <a:cubicBezTo>
                    <a:pt x="304" y="50"/>
                    <a:pt x="297" y="45"/>
                    <a:pt x="295" y="36"/>
                  </a:cubicBezTo>
                  <a:cubicBezTo>
                    <a:pt x="293" y="27"/>
                    <a:pt x="298" y="17"/>
                    <a:pt x="308" y="15"/>
                  </a:cubicBezTo>
                  <a:cubicBezTo>
                    <a:pt x="331" y="10"/>
                    <a:pt x="356" y="5"/>
                    <a:pt x="381" y="3"/>
                  </a:cubicBezTo>
                  <a:cubicBezTo>
                    <a:pt x="390" y="1"/>
                    <a:pt x="399" y="8"/>
                    <a:pt x="400" y="18"/>
                  </a:cubicBezTo>
                  <a:cubicBezTo>
                    <a:pt x="402" y="28"/>
                    <a:pt x="395" y="37"/>
                    <a:pt x="385" y="38"/>
                  </a:cubicBezTo>
                  <a:cubicBezTo>
                    <a:pt x="361" y="40"/>
                    <a:pt x="338" y="44"/>
                    <a:pt x="316" y="50"/>
                  </a:cubicBezTo>
                  <a:cubicBezTo>
                    <a:pt x="315" y="50"/>
                    <a:pt x="313" y="50"/>
                    <a:pt x="312" y="50"/>
                  </a:cubicBezTo>
                  <a:moveTo>
                    <a:pt x="732" y="103"/>
                  </a:moveTo>
                  <a:cubicBezTo>
                    <a:pt x="729" y="103"/>
                    <a:pt x="726" y="103"/>
                    <a:pt x="724" y="101"/>
                  </a:cubicBezTo>
                  <a:cubicBezTo>
                    <a:pt x="704" y="91"/>
                    <a:pt x="682" y="81"/>
                    <a:pt x="660" y="73"/>
                  </a:cubicBezTo>
                  <a:cubicBezTo>
                    <a:pt x="651" y="69"/>
                    <a:pt x="646" y="59"/>
                    <a:pt x="650" y="50"/>
                  </a:cubicBezTo>
                  <a:cubicBezTo>
                    <a:pt x="653" y="41"/>
                    <a:pt x="664" y="36"/>
                    <a:pt x="673" y="40"/>
                  </a:cubicBezTo>
                  <a:cubicBezTo>
                    <a:pt x="696" y="48"/>
                    <a:pt x="719" y="59"/>
                    <a:pt x="740" y="70"/>
                  </a:cubicBezTo>
                  <a:cubicBezTo>
                    <a:pt x="749" y="75"/>
                    <a:pt x="752" y="86"/>
                    <a:pt x="748" y="94"/>
                  </a:cubicBezTo>
                  <a:cubicBezTo>
                    <a:pt x="744" y="100"/>
                    <a:pt x="738" y="103"/>
                    <a:pt x="732" y="103"/>
                  </a:cubicBezTo>
                  <a:moveTo>
                    <a:pt x="146" y="119"/>
                  </a:moveTo>
                  <a:cubicBezTo>
                    <a:pt x="140" y="119"/>
                    <a:pt x="135" y="116"/>
                    <a:pt x="131" y="111"/>
                  </a:cubicBezTo>
                  <a:cubicBezTo>
                    <a:pt x="126" y="103"/>
                    <a:pt x="128" y="92"/>
                    <a:pt x="137" y="86"/>
                  </a:cubicBezTo>
                  <a:cubicBezTo>
                    <a:pt x="157" y="73"/>
                    <a:pt x="179" y="61"/>
                    <a:pt x="202" y="51"/>
                  </a:cubicBezTo>
                  <a:cubicBezTo>
                    <a:pt x="211" y="47"/>
                    <a:pt x="222" y="51"/>
                    <a:pt x="226" y="60"/>
                  </a:cubicBezTo>
                  <a:cubicBezTo>
                    <a:pt x="230" y="68"/>
                    <a:pt x="226" y="79"/>
                    <a:pt x="217" y="83"/>
                  </a:cubicBezTo>
                  <a:cubicBezTo>
                    <a:pt x="195" y="92"/>
                    <a:pt x="175" y="104"/>
                    <a:pt x="156" y="116"/>
                  </a:cubicBezTo>
                  <a:cubicBezTo>
                    <a:pt x="153" y="118"/>
                    <a:pt x="149" y="119"/>
                    <a:pt x="146" y="119"/>
                  </a:cubicBezTo>
                  <a:moveTo>
                    <a:pt x="847" y="188"/>
                  </a:moveTo>
                  <a:cubicBezTo>
                    <a:pt x="843" y="188"/>
                    <a:pt x="838" y="186"/>
                    <a:pt x="835" y="183"/>
                  </a:cubicBezTo>
                  <a:cubicBezTo>
                    <a:pt x="827" y="175"/>
                    <a:pt x="819" y="167"/>
                    <a:pt x="810" y="160"/>
                  </a:cubicBezTo>
                  <a:cubicBezTo>
                    <a:pt x="803" y="153"/>
                    <a:pt x="802" y="142"/>
                    <a:pt x="808" y="135"/>
                  </a:cubicBezTo>
                  <a:cubicBezTo>
                    <a:pt x="814" y="128"/>
                    <a:pt x="826" y="127"/>
                    <a:pt x="833" y="133"/>
                  </a:cubicBezTo>
                  <a:cubicBezTo>
                    <a:pt x="842" y="141"/>
                    <a:pt x="851" y="149"/>
                    <a:pt x="860" y="158"/>
                  </a:cubicBezTo>
                  <a:cubicBezTo>
                    <a:pt x="867" y="165"/>
                    <a:pt x="867" y="176"/>
                    <a:pt x="860" y="183"/>
                  </a:cubicBezTo>
                  <a:cubicBezTo>
                    <a:pt x="856" y="186"/>
                    <a:pt x="852" y="188"/>
                    <a:pt x="847" y="188"/>
                  </a:cubicBezTo>
                  <a:moveTo>
                    <a:pt x="17" y="243"/>
                  </a:moveTo>
                  <a:cubicBezTo>
                    <a:pt x="14" y="243"/>
                    <a:pt x="10" y="242"/>
                    <a:pt x="7" y="240"/>
                  </a:cubicBezTo>
                  <a:cubicBezTo>
                    <a:pt x="0" y="234"/>
                    <a:pt x="-2" y="223"/>
                    <a:pt x="3" y="215"/>
                  </a:cubicBezTo>
                  <a:cubicBezTo>
                    <a:pt x="17" y="195"/>
                    <a:pt x="33" y="175"/>
                    <a:pt x="50" y="158"/>
                  </a:cubicBezTo>
                  <a:cubicBezTo>
                    <a:pt x="57" y="151"/>
                    <a:pt x="68" y="150"/>
                    <a:pt x="75" y="157"/>
                  </a:cubicBezTo>
                  <a:cubicBezTo>
                    <a:pt x="82" y="164"/>
                    <a:pt x="82" y="175"/>
                    <a:pt x="76" y="182"/>
                  </a:cubicBezTo>
                  <a:cubicBezTo>
                    <a:pt x="60" y="198"/>
                    <a:pt x="45" y="216"/>
                    <a:pt x="32" y="236"/>
                  </a:cubicBezTo>
                  <a:cubicBezTo>
                    <a:pt x="28" y="240"/>
                    <a:pt x="23" y="243"/>
                    <a:pt x="17" y="243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2475" rIns="90000" bIns="42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201760" y="1451160"/>
              <a:ext cx="311400" cy="311040"/>
            </a:xfrm>
            <a:custGeom>
              <a:avLst/>
              <a:gdLst/>
              <a:ahLst/>
              <a:cxnLst/>
              <a:rect l="l" t="t" r="r" b="b"/>
              <a:pathLst>
                <a:path w="865" h="864" extrusionOk="0">
                  <a:moveTo>
                    <a:pt x="433" y="35"/>
                  </a:moveTo>
                  <a:cubicBezTo>
                    <a:pt x="214" y="35"/>
                    <a:pt x="35" y="213"/>
                    <a:pt x="35" y="432"/>
                  </a:cubicBezTo>
                  <a:cubicBezTo>
                    <a:pt x="35" y="651"/>
                    <a:pt x="214" y="829"/>
                    <a:pt x="433" y="829"/>
                  </a:cubicBezTo>
                  <a:cubicBezTo>
                    <a:pt x="652" y="829"/>
                    <a:pt x="830" y="651"/>
                    <a:pt x="830" y="432"/>
                  </a:cubicBezTo>
                  <a:cubicBezTo>
                    <a:pt x="830" y="213"/>
                    <a:pt x="652" y="35"/>
                    <a:pt x="433" y="35"/>
                  </a:cubicBezTo>
                  <a:moveTo>
                    <a:pt x="433" y="864"/>
                  </a:moveTo>
                  <a:cubicBezTo>
                    <a:pt x="194" y="864"/>
                    <a:pt x="0" y="670"/>
                    <a:pt x="0" y="432"/>
                  </a:cubicBezTo>
                  <a:cubicBezTo>
                    <a:pt x="0" y="193"/>
                    <a:pt x="194" y="0"/>
                    <a:pt x="433" y="0"/>
                  </a:cubicBezTo>
                  <a:cubicBezTo>
                    <a:pt x="671" y="0"/>
                    <a:pt x="865" y="193"/>
                    <a:pt x="865" y="432"/>
                  </a:cubicBezTo>
                  <a:cubicBezTo>
                    <a:pt x="865" y="670"/>
                    <a:pt x="671" y="864"/>
                    <a:pt x="433" y="864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201760" y="1597680"/>
              <a:ext cx="311400" cy="85680"/>
            </a:xfrm>
            <a:custGeom>
              <a:avLst/>
              <a:gdLst/>
              <a:ahLst/>
              <a:cxnLst/>
              <a:rect l="l" t="t" r="r" b="b"/>
              <a:pathLst>
                <a:path w="865" h="238" extrusionOk="0">
                  <a:moveTo>
                    <a:pt x="399" y="238"/>
                  </a:moveTo>
                  <a:cubicBezTo>
                    <a:pt x="255" y="238"/>
                    <a:pt x="111" y="183"/>
                    <a:pt x="5" y="85"/>
                  </a:cubicBezTo>
                  <a:cubicBezTo>
                    <a:pt x="-1" y="79"/>
                    <a:pt x="-1" y="68"/>
                    <a:pt x="4" y="61"/>
                  </a:cubicBezTo>
                  <a:cubicBezTo>
                    <a:pt x="11" y="53"/>
                    <a:pt x="22" y="53"/>
                    <a:pt x="29" y="59"/>
                  </a:cubicBezTo>
                  <a:cubicBezTo>
                    <a:pt x="139" y="160"/>
                    <a:pt x="293" y="213"/>
                    <a:pt x="442" y="201"/>
                  </a:cubicBezTo>
                  <a:cubicBezTo>
                    <a:pt x="606" y="187"/>
                    <a:pt x="748" y="116"/>
                    <a:pt x="833" y="6"/>
                  </a:cubicBezTo>
                  <a:cubicBezTo>
                    <a:pt x="839" y="-1"/>
                    <a:pt x="850" y="-3"/>
                    <a:pt x="858" y="3"/>
                  </a:cubicBezTo>
                  <a:cubicBezTo>
                    <a:pt x="866" y="9"/>
                    <a:pt x="867" y="20"/>
                    <a:pt x="861" y="28"/>
                  </a:cubicBezTo>
                  <a:cubicBezTo>
                    <a:pt x="770" y="146"/>
                    <a:pt x="618" y="221"/>
                    <a:pt x="445" y="236"/>
                  </a:cubicBezTo>
                  <a:cubicBezTo>
                    <a:pt x="430" y="237"/>
                    <a:pt x="414" y="238"/>
                    <a:pt x="399" y="23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0675" rIns="90000" bIns="406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"/>
          <p:cNvSpPr/>
          <p:nvPr/>
        </p:nvSpPr>
        <p:spPr>
          <a:xfrm rot="-899975">
            <a:off x="757852" y="662250"/>
            <a:ext cx="470317" cy="658301"/>
          </a:xfrm>
          <a:custGeom>
            <a:avLst/>
            <a:gdLst/>
            <a:ahLst/>
            <a:cxnLst/>
            <a:rect l="l" t="t" r="r" b="b"/>
            <a:pathLst>
              <a:path w="2827" h="3957" extrusionOk="0">
                <a:moveTo>
                  <a:pt x="2784" y="61"/>
                </a:moveTo>
                <a:cubicBezTo>
                  <a:pt x="2798" y="322"/>
                  <a:pt x="2813" y="582"/>
                  <a:pt x="2827" y="843"/>
                </a:cubicBezTo>
                <a:cubicBezTo>
                  <a:pt x="2402" y="1190"/>
                  <a:pt x="2112" y="1710"/>
                  <a:pt x="1922" y="2253"/>
                </a:cubicBezTo>
                <a:cubicBezTo>
                  <a:pt x="1732" y="2796"/>
                  <a:pt x="1634" y="3366"/>
                  <a:pt x="1537" y="3933"/>
                </a:cubicBezTo>
                <a:cubicBezTo>
                  <a:pt x="1229" y="3981"/>
                  <a:pt x="893" y="3954"/>
                  <a:pt x="565" y="3890"/>
                </a:cubicBezTo>
                <a:cubicBezTo>
                  <a:pt x="615" y="2801"/>
                  <a:pt x="1012" y="1740"/>
                  <a:pt x="1679" y="888"/>
                </a:cubicBezTo>
                <a:cubicBezTo>
                  <a:pt x="1133" y="876"/>
                  <a:pt x="579" y="894"/>
                  <a:pt x="25" y="913"/>
                </a:cubicBezTo>
                <a:cubicBezTo>
                  <a:pt x="21" y="601"/>
                  <a:pt x="18" y="323"/>
                  <a:pt x="0" y="60"/>
                </a:cubicBezTo>
                <a:cubicBezTo>
                  <a:pt x="915" y="-25"/>
                  <a:pt x="1838" y="-16"/>
                  <a:pt x="2784" y="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 rot="6937455">
            <a:off x="689013" y="380609"/>
            <a:ext cx="351724" cy="394924"/>
          </a:xfrm>
          <a:custGeom>
            <a:avLst/>
            <a:gdLst/>
            <a:ahLst/>
            <a:cxnLst/>
            <a:rect l="l" t="t" r="r" b="b"/>
            <a:pathLst>
              <a:path w="977" h="1097" extrusionOk="0">
                <a:moveTo>
                  <a:pt x="950" y="1097"/>
                </a:moveTo>
                <a:cubicBezTo>
                  <a:pt x="942" y="1097"/>
                  <a:pt x="935" y="1094"/>
                  <a:pt x="929" y="1087"/>
                </a:cubicBezTo>
                <a:lnTo>
                  <a:pt x="7" y="45"/>
                </a:lnTo>
                <a:cubicBezTo>
                  <a:pt x="-3" y="34"/>
                  <a:pt x="-2" y="17"/>
                  <a:pt x="9" y="7"/>
                </a:cubicBezTo>
                <a:cubicBezTo>
                  <a:pt x="20" y="-3"/>
                  <a:pt x="37" y="-2"/>
                  <a:pt x="47" y="10"/>
                </a:cubicBezTo>
                <a:lnTo>
                  <a:pt x="970" y="1052"/>
                </a:lnTo>
                <a:cubicBezTo>
                  <a:pt x="980" y="1063"/>
                  <a:pt x="979" y="1080"/>
                  <a:pt x="967" y="1090"/>
                </a:cubicBezTo>
                <a:cubicBezTo>
                  <a:pt x="962" y="1094"/>
                  <a:pt x="956" y="1097"/>
                  <a:pt x="950" y="1097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8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22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964" name="Google Shape;964;p22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965" name="Google Shape;965;p22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6" name="Google Shape;966;p22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7" name="Google Shape;967;p22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8" name="Google Shape;968;p22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9" name="Google Shape;969;p22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0" name="Google Shape;970;p22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22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" name="Google Shape;972;p22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3" name="Google Shape;973;p22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4" name="Google Shape;974;p22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5" name="Google Shape;975;p22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2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2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2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2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2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81" name="Google Shape;981;p22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83" name="Google Shape;983;p22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22"/>
          <p:cNvSpPr/>
          <p:nvPr/>
        </p:nvSpPr>
        <p:spPr>
          <a:xfrm rot="10800000" flipH="1">
            <a:off x="-8" y="4570811"/>
            <a:ext cx="1142807" cy="572700"/>
          </a:xfrm>
          <a:custGeom>
            <a:avLst/>
            <a:gdLst/>
            <a:ahLst/>
            <a:cxnLst/>
            <a:rect l="l" t="t" r="r" b="b"/>
            <a:pathLst>
              <a:path w="463" h="232" extrusionOk="0">
                <a:moveTo>
                  <a:pt x="463" y="0"/>
                </a:moveTo>
                <a:cubicBezTo>
                  <a:pt x="463" y="128"/>
                  <a:pt x="359" y="232"/>
                  <a:pt x="231" y="232"/>
                </a:cubicBezTo>
                <a:cubicBezTo>
                  <a:pt x="103" y="232"/>
                  <a:pt x="0" y="128"/>
                  <a:pt x="0" y="0"/>
                </a:cubicBezTo>
                <a:lnTo>
                  <a:pt x="4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38500" rIns="90000" bIns="38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22"/>
          <p:cNvSpPr/>
          <p:nvPr/>
        </p:nvSpPr>
        <p:spPr>
          <a:xfrm rot="-6142368" flipH="1">
            <a:off x="494365" y="4213812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22"/>
          <p:cNvSpPr/>
          <p:nvPr/>
        </p:nvSpPr>
        <p:spPr>
          <a:xfrm rot="3690087">
            <a:off x="569715" y="924683"/>
            <a:ext cx="351722" cy="394922"/>
          </a:xfrm>
          <a:custGeom>
            <a:avLst/>
            <a:gdLst/>
            <a:ahLst/>
            <a:cxnLst/>
            <a:rect l="l" t="t" r="r" b="b"/>
            <a:pathLst>
              <a:path w="977" h="1097" extrusionOk="0">
                <a:moveTo>
                  <a:pt x="950" y="1097"/>
                </a:moveTo>
                <a:cubicBezTo>
                  <a:pt x="942" y="1097"/>
                  <a:pt x="935" y="1094"/>
                  <a:pt x="929" y="1087"/>
                </a:cubicBezTo>
                <a:lnTo>
                  <a:pt x="7" y="45"/>
                </a:lnTo>
                <a:cubicBezTo>
                  <a:pt x="-3" y="34"/>
                  <a:pt x="-2" y="17"/>
                  <a:pt x="9" y="7"/>
                </a:cubicBezTo>
                <a:cubicBezTo>
                  <a:pt x="20" y="-3"/>
                  <a:pt x="37" y="-2"/>
                  <a:pt x="47" y="10"/>
                </a:cubicBezTo>
                <a:lnTo>
                  <a:pt x="970" y="1052"/>
                </a:lnTo>
                <a:cubicBezTo>
                  <a:pt x="980" y="1063"/>
                  <a:pt x="979" y="1080"/>
                  <a:pt x="967" y="1090"/>
                </a:cubicBezTo>
                <a:cubicBezTo>
                  <a:pt x="962" y="1094"/>
                  <a:pt x="956" y="1097"/>
                  <a:pt x="950" y="1097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7" name="Google Shape;987;p22"/>
          <p:cNvGrpSpPr/>
          <p:nvPr/>
        </p:nvGrpSpPr>
        <p:grpSpPr>
          <a:xfrm rot="2700000">
            <a:off x="-65160" y="548960"/>
            <a:ext cx="898911" cy="1868742"/>
            <a:chOff x="6126840" y="4093560"/>
            <a:chExt cx="898920" cy="1868760"/>
          </a:xfrm>
        </p:grpSpPr>
        <p:sp>
          <p:nvSpPr>
            <p:cNvPr id="988" name="Google Shape;988;p22"/>
            <p:cNvSpPr/>
            <p:nvPr/>
          </p:nvSpPr>
          <p:spPr>
            <a:xfrm>
              <a:off x="6167880" y="4310280"/>
              <a:ext cx="778320" cy="1453680"/>
            </a:xfrm>
            <a:custGeom>
              <a:avLst/>
              <a:gdLst/>
              <a:ahLst/>
              <a:cxnLst/>
              <a:rect l="l" t="t" r="r" b="b"/>
              <a:pathLst>
                <a:path w="2162" h="4038" extrusionOk="0">
                  <a:moveTo>
                    <a:pt x="456" y="0"/>
                  </a:moveTo>
                  <a:lnTo>
                    <a:pt x="0" y="203"/>
                  </a:lnTo>
                  <a:lnTo>
                    <a:pt x="1707" y="4038"/>
                  </a:lnTo>
                  <a:lnTo>
                    <a:pt x="2162" y="3835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334D8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6167880" y="4375800"/>
              <a:ext cx="631440" cy="1388160"/>
            </a:xfrm>
            <a:custGeom>
              <a:avLst/>
              <a:gdLst/>
              <a:ahLst/>
              <a:cxnLst/>
              <a:rect l="l" t="t" r="r" b="b"/>
              <a:pathLst>
                <a:path w="1754" h="3856" extrusionOk="0">
                  <a:moveTo>
                    <a:pt x="48" y="0"/>
                  </a:moveTo>
                  <a:lnTo>
                    <a:pt x="0" y="21"/>
                  </a:lnTo>
                  <a:lnTo>
                    <a:pt x="1707" y="3856"/>
                  </a:lnTo>
                  <a:lnTo>
                    <a:pt x="1754" y="3835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334D8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6782400" y="5690880"/>
              <a:ext cx="199080" cy="151920"/>
            </a:xfrm>
            <a:custGeom>
              <a:avLst/>
              <a:gdLst/>
              <a:ahLst/>
              <a:cxnLst/>
              <a:rect l="l" t="t" r="r" b="b"/>
              <a:pathLst>
                <a:path w="553" h="422" extrusionOk="0">
                  <a:moveTo>
                    <a:pt x="553" y="219"/>
                  </a:moveTo>
                  <a:lnTo>
                    <a:pt x="97" y="422"/>
                  </a:lnTo>
                  <a:lnTo>
                    <a:pt x="0" y="203"/>
                  </a:lnTo>
                  <a:lnTo>
                    <a:pt x="455" y="0"/>
                  </a:lnTo>
                  <a:lnTo>
                    <a:pt x="553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6817320" y="5769720"/>
              <a:ext cx="208440" cy="192600"/>
            </a:xfrm>
            <a:custGeom>
              <a:avLst/>
              <a:gdLst/>
              <a:ahLst/>
              <a:cxnLst/>
              <a:rect l="l" t="t" r="r" b="b"/>
              <a:pathLst>
                <a:path w="579" h="535" extrusionOk="0">
                  <a:moveTo>
                    <a:pt x="456" y="0"/>
                  </a:moveTo>
                  <a:lnTo>
                    <a:pt x="0" y="203"/>
                  </a:lnTo>
                  <a:lnTo>
                    <a:pt x="111" y="453"/>
                  </a:lnTo>
                  <a:cubicBezTo>
                    <a:pt x="142" y="523"/>
                    <a:pt x="224" y="554"/>
                    <a:pt x="294" y="523"/>
                  </a:cubicBezTo>
                  <a:lnTo>
                    <a:pt x="496" y="433"/>
                  </a:lnTo>
                  <a:cubicBezTo>
                    <a:pt x="566" y="402"/>
                    <a:pt x="598" y="320"/>
                    <a:pt x="567" y="25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EC83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6126840" y="4093560"/>
              <a:ext cx="205200" cy="289800"/>
            </a:xfrm>
            <a:custGeom>
              <a:avLst/>
              <a:gdLst/>
              <a:ahLst/>
              <a:cxnLst/>
              <a:rect l="l" t="t" r="r" b="b"/>
              <a:pathLst>
                <a:path w="570" h="805" extrusionOk="0">
                  <a:moveTo>
                    <a:pt x="570" y="602"/>
                  </a:moveTo>
                  <a:lnTo>
                    <a:pt x="114" y="805"/>
                  </a:lnTo>
                  <a:lnTo>
                    <a:pt x="0" y="63"/>
                  </a:lnTo>
                  <a:cubicBezTo>
                    <a:pt x="-4" y="39"/>
                    <a:pt x="9" y="15"/>
                    <a:pt x="31" y="5"/>
                  </a:cubicBezTo>
                  <a:cubicBezTo>
                    <a:pt x="54" y="-5"/>
                    <a:pt x="80" y="2"/>
                    <a:pt x="95" y="20"/>
                  </a:cubicBezTo>
                  <a:lnTo>
                    <a:pt x="570" y="602"/>
                  </a:lnTo>
                  <a:close/>
                </a:path>
              </a:pathLst>
            </a:custGeom>
            <a:solidFill>
              <a:srgbClr val="EC835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6126840" y="4093560"/>
              <a:ext cx="114480" cy="147960"/>
            </a:xfrm>
            <a:custGeom>
              <a:avLst/>
              <a:gdLst/>
              <a:ahLst/>
              <a:cxnLst/>
              <a:rect l="l" t="t" r="r" b="b"/>
              <a:pathLst>
                <a:path w="318" h="411" extrusionOk="0">
                  <a:moveTo>
                    <a:pt x="54" y="411"/>
                  </a:moveTo>
                  <a:lnTo>
                    <a:pt x="0" y="63"/>
                  </a:lnTo>
                  <a:cubicBezTo>
                    <a:pt x="-4" y="39"/>
                    <a:pt x="9" y="15"/>
                    <a:pt x="31" y="5"/>
                  </a:cubicBezTo>
                  <a:cubicBezTo>
                    <a:pt x="54" y="-5"/>
                    <a:pt x="80" y="2"/>
                    <a:pt x="95" y="20"/>
                  </a:cubicBezTo>
                  <a:lnTo>
                    <a:pt x="318" y="294"/>
                  </a:lnTo>
                  <a:lnTo>
                    <a:pt x="54" y="411"/>
                  </a:lnTo>
                  <a:close/>
                </a:path>
              </a:pathLst>
            </a:custGeom>
            <a:solidFill>
              <a:srgbClr val="334D8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4" name="Google Shape;994;p22"/>
          <p:cNvGrpSpPr/>
          <p:nvPr/>
        </p:nvGrpSpPr>
        <p:grpSpPr>
          <a:xfrm rot="-2700000">
            <a:off x="8133463" y="470524"/>
            <a:ext cx="572336" cy="606138"/>
            <a:chOff x="5085720" y="648720"/>
            <a:chExt cx="359640" cy="380880"/>
          </a:xfrm>
        </p:grpSpPr>
        <p:sp>
          <p:nvSpPr>
            <p:cNvPr id="995" name="Google Shape;995;p22"/>
            <p:cNvSpPr/>
            <p:nvPr/>
          </p:nvSpPr>
          <p:spPr>
            <a:xfrm>
              <a:off x="5087520" y="880560"/>
              <a:ext cx="225000" cy="137520"/>
            </a:xfrm>
            <a:custGeom>
              <a:avLst/>
              <a:gdLst/>
              <a:ahLst/>
              <a:cxnLst/>
              <a:rect l="l" t="t" r="r" b="b"/>
              <a:pathLst>
                <a:path w="625" h="382" extrusionOk="0">
                  <a:moveTo>
                    <a:pt x="216" y="39"/>
                  </a:moveTo>
                  <a:cubicBezTo>
                    <a:pt x="215" y="39"/>
                    <a:pt x="215" y="39"/>
                    <a:pt x="214" y="39"/>
                  </a:cubicBezTo>
                  <a:cubicBezTo>
                    <a:pt x="196" y="37"/>
                    <a:pt x="178" y="36"/>
                    <a:pt x="160" y="36"/>
                  </a:cubicBezTo>
                  <a:cubicBezTo>
                    <a:pt x="150" y="36"/>
                    <a:pt x="142" y="28"/>
                    <a:pt x="142" y="18"/>
                  </a:cubicBezTo>
                  <a:cubicBezTo>
                    <a:pt x="142" y="8"/>
                    <a:pt x="149" y="0"/>
                    <a:pt x="159" y="0"/>
                  </a:cubicBezTo>
                  <a:lnTo>
                    <a:pt x="160" y="0"/>
                  </a:lnTo>
                  <a:cubicBezTo>
                    <a:pt x="179" y="0"/>
                    <a:pt x="199" y="1"/>
                    <a:pt x="218" y="4"/>
                  </a:cubicBezTo>
                  <a:cubicBezTo>
                    <a:pt x="228" y="5"/>
                    <a:pt x="235" y="14"/>
                    <a:pt x="234" y="23"/>
                  </a:cubicBezTo>
                  <a:cubicBezTo>
                    <a:pt x="233" y="32"/>
                    <a:pt x="225" y="39"/>
                    <a:pt x="216" y="39"/>
                  </a:cubicBezTo>
                  <a:moveTo>
                    <a:pt x="17" y="56"/>
                  </a:moveTo>
                  <a:cubicBezTo>
                    <a:pt x="10" y="56"/>
                    <a:pt x="3" y="51"/>
                    <a:pt x="0" y="43"/>
                  </a:cubicBezTo>
                  <a:cubicBezTo>
                    <a:pt x="-2" y="34"/>
                    <a:pt x="3" y="24"/>
                    <a:pt x="13" y="21"/>
                  </a:cubicBezTo>
                  <a:cubicBezTo>
                    <a:pt x="32" y="16"/>
                    <a:pt x="51" y="11"/>
                    <a:pt x="70" y="8"/>
                  </a:cubicBezTo>
                  <a:cubicBezTo>
                    <a:pt x="80" y="7"/>
                    <a:pt x="89" y="13"/>
                    <a:pt x="91" y="22"/>
                  </a:cubicBezTo>
                  <a:cubicBezTo>
                    <a:pt x="92" y="32"/>
                    <a:pt x="86" y="41"/>
                    <a:pt x="76" y="43"/>
                  </a:cubicBezTo>
                  <a:cubicBezTo>
                    <a:pt x="58" y="46"/>
                    <a:pt x="40" y="50"/>
                    <a:pt x="22" y="55"/>
                  </a:cubicBezTo>
                  <a:cubicBezTo>
                    <a:pt x="21" y="56"/>
                    <a:pt x="19" y="56"/>
                    <a:pt x="17" y="56"/>
                  </a:cubicBezTo>
                  <a:moveTo>
                    <a:pt x="354" y="77"/>
                  </a:moveTo>
                  <a:cubicBezTo>
                    <a:pt x="351" y="77"/>
                    <a:pt x="349" y="76"/>
                    <a:pt x="347" y="75"/>
                  </a:cubicBezTo>
                  <a:cubicBezTo>
                    <a:pt x="330" y="68"/>
                    <a:pt x="312" y="61"/>
                    <a:pt x="295" y="56"/>
                  </a:cubicBezTo>
                  <a:cubicBezTo>
                    <a:pt x="286" y="53"/>
                    <a:pt x="280" y="43"/>
                    <a:pt x="283" y="34"/>
                  </a:cubicBezTo>
                  <a:cubicBezTo>
                    <a:pt x="286" y="24"/>
                    <a:pt x="296" y="19"/>
                    <a:pt x="305" y="22"/>
                  </a:cubicBezTo>
                  <a:cubicBezTo>
                    <a:pt x="324" y="28"/>
                    <a:pt x="343" y="35"/>
                    <a:pt x="361" y="43"/>
                  </a:cubicBezTo>
                  <a:cubicBezTo>
                    <a:pt x="370" y="47"/>
                    <a:pt x="374" y="57"/>
                    <a:pt x="370" y="66"/>
                  </a:cubicBezTo>
                  <a:cubicBezTo>
                    <a:pt x="367" y="73"/>
                    <a:pt x="361" y="77"/>
                    <a:pt x="354" y="77"/>
                  </a:cubicBezTo>
                  <a:moveTo>
                    <a:pt x="471" y="158"/>
                  </a:moveTo>
                  <a:cubicBezTo>
                    <a:pt x="466" y="158"/>
                    <a:pt x="462" y="156"/>
                    <a:pt x="458" y="152"/>
                  </a:cubicBezTo>
                  <a:cubicBezTo>
                    <a:pt x="445" y="139"/>
                    <a:pt x="431" y="127"/>
                    <a:pt x="417" y="116"/>
                  </a:cubicBezTo>
                  <a:cubicBezTo>
                    <a:pt x="410" y="110"/>
                    <a:pt x="408" y="99"/>
                    <a:pt x="414" y="92"/>
                  </a:cubicBezTo>
                  <a:cubicBezTo>
                    <a:pt x="420" y="84"/>
                    <a:pt x="431" y="82"/>
                    <a:pt x="439" y="88"/>
                  </a:cubicBezTo>
                  <a:cubicBezTo>
                    <a:pt x="454" y="100"/>
                    <a:pt x="469" y="113"/>
                    <a:pt x="484" y="127"/>
                  </a:cubicBezTo>
                  <a:cubicBezTo>
                    <a:pt x="490" y="134"/>
                    <a:pt x="490" y="146"/>
                    <a:pt x="483" y="152"/>
                  </a:cubicBezTo>
                  <a:cubicBezTo>
                    <a:pt x="480" y="156"/>
                    <a:pt x="476" y="158"/>
                    <a:pt x="471" y="158"/>
                  </a:cubicBezTo>
                  <a:moveTo>
                    <a:pt x="556" y="272"/>
                  </a:moveTo>
                  <a:cubicBezTo>
                    <a:pt x="550" y="272"/>
                    <a:pt x="544" y="269"/>
                    <a:pt x="541" y="263"/>
                  </a:cubicBezTo>
                  <a:cubicBezTo>
                    <a:pt x="532" y="247"/>
                    <a:pt x="522" y="231"/>
                    <a:pt x="511" y="216"/>
                  </a:cubicBezTo>
                  <a:cubicBezTo>
                    <a:pt x="506" y="208"/>
                    <a:pt x="508" y="197"/>
                    <a:pt x="516" y="192"/>
                  </a:cubicBezTo>
                  <a:cubicBezTo>
                    <a:pt x="524" y="186"/>
                    <a:pt x="535" y="188"/>
                    <a:pt x="540" y="196"/>
                  </a:cubicBezTo>
                  <a:cubicBezTo>
                    <a:pt x="551" y="212"/>
                    <a:pt x="562" y="228"/>
                    <a:pt x="572" y="246"/>
                  </a:cubicBezTo>
                  <a:cubicBezTo>
                    <a:pt x="577" y="254"/>
                    <a:pt x="574" y="265"/>
                    <a:pt x="565" y="270"/>
                  </a:cubicBezTo>
                  <a:cubicBezTo>
                    <a:pt x="562" y="271"/>
                    <a:pt x="559" y="272"/>
                    <a:pt x="556" y="272"/>
                  </a:cubicBezTo>
                  <a:moveTo>
                    <a:pt x="607" y="382"/>
                  </a:moveTo>
                  <a:cubicBezTo>
                    <a:pt x="600" y="382"/>
                    <a:pt x="593" y="378"/>
                    <a:pt x="591" y="371"/>
                  </a:cubicBezTo>
                  <a:cubicBezTo>
                    <a:pt x="587" y="360"/>
                    <a:pt x="583" y="349"/>
                    <a:pt x="578" y="339"/>
                  </a:cubicBezTo>
                  <a:cubicBezTo>
                    <a:pt x="574" y="330"/>
                    <a:pt x="578" y="319"/>
                    <a:pt x="587" y="316"/>
                  </a:cubicBezTo>
                  <a:cubicBezTo>
                    <a:pt x="596" y="312"/>
                    <a:pt x="607" y="316"/>
                    <a:pt x="611" y="325"/>
                  </a:cubicBezTo>
                  <a:cubicBezTo>
                    <a:pt x="615" y="336"/>
                    <a:pt x="620" y="347"/>
                    <a:pt x="624" y="359"/>
                  </a:cubicBezTo>
                  <a:cubicBezTo>
                    <a:pt x="627" y="368"/>
                    <a:pt x="623" y="378"/>
                    <a:pt x="613" y="381"/>
                  </a:cubicBezTo>
                  <a:cubicBezTo>
                    <a:pt x="611" y="382"/>
                    <a:pt x="609" y="382"/>
                    <a:pt x="607" y="382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229720" y="648720"/>
              <a:ext cx="215640" cy="146880"/>
            </a:xfrm>
            <a:custGeom>
              <a:avLst/>
              <a:gdLst/>
              <a:ahLst/>
              <a:cxnLst/>
              <a:rect l="l" t="t" r="r" b="b"/>
              <a:pathLst>
                <a:path w="599" h="408" extrusionOk="0">
                  <a:moveTo>
                    <a:pt x="23" y="51"/>
                  </a:moveTo>
                  <a:lnTo>
                    <a:pt x="24" y="51"/>
                  </a:lnTo>
                  <a:lnTo>
                    <a:pt x="23" y="51"/>
                  </a:lnTo>
                  <a:moveTo>
                    <a:pt x="106" y="35"/>
                  </a:moveTo>
                  <a:cubicBezTo>
                    <a:pt x="72" y="35"/>
                    <a:pt x="48" y="43"/>
                    <a:pt x="39" y="59"/>
                  </a:cubicBezTo>
                  <a:cubicBezTo>
                    <a:pt x="27" y="80"/>
                    <a:pt x="41" y="118"/>
                    <a:pt x="76" y="159"/>
                  </a:cubicBezTo>
                  <a:cubicBezTo>
                    <a:pt x="115" y="207"/>
                    <a:pt x="177" y="255"/>
                    <a:pt x="248" y="295"/>
                  </a:cubicBezTo>
                  <a:cubicBezTo>
                    <a:pt x="320" y="335"/>
                    <a:pt x="393" y="362"/>
                    <a:pt x="454" y="370"/>
                  </a:cubicBezTo>
                  <a:cubicBezTo>
                    <a:pt x="508" y="378"/>
                    <a:pt x="548" y="370"/>
                    <a:pt x="559" y="349"/>
                  </a:cubicBezTo>
                  <a:cubicBezTo>
                    <a:pt x="571" y="328"/>
                    <a:pt x="557" y="290"/>
                    <a:pt x="522" y="248"/>
                  </a:cubicBezTo>
                  <a:cubicBezTo>
                    <a:pt x="483" y="201"/>
                    <a:pt x="421" y="153"/>
                    <a:pt x="350" y="113"/>
                  </a:cubicBezTo>
                  <a:cubicBezTo>
                    <a:pt x="278" y="73"/>
                    <a:pt x="205" y="46"/>
                    <a:pt x="144" y="38"/>
                  </a:cubicBezTo>
                  <a:cubicBezTo>
                    <a:pt x="130" y="36"/>
                    <a:pt x="118" y="35"/>
                    <a:pt x="106" y="35"/>
                  </a:cubicBezTo>
                  <a:moveTo>
                    <a:pt x="491" y="408"/>
                  </a:moveTo>
                  <a:cubicBezTo>
                    <a:pt x="478" y="408"/>
                    <a:pt x="464" y="407"/>
                    <a:pt x="450" y="405"/>
                  </a:cubicBezTo>
                  <a:cubicBezTo>
                    <a:pt x="384" y="396"/>
                    <a:pt x="307" y="368"/>
                    <a:pt x="231" y="326"/>
                  </a:cubicBezTo>
                  <a:cubicBezTo>
                    <a:pt x="156" y="284"/>
                    <a:pt x="91" y="233"/>
                    <a:pt x="49" y="182"/>
                  </a:cubicBezTo>
                  <a:cubicBezTo>
                    <a:pt x="3" y="127"/>
                    <a:pt x="-12" y="77"/>
                    <a:pt x="8" y="42"/>
                  </a:cubicBezTo>
                  <a:cubicBezTo>
                    <a:pt x="28" y="7"/>
                    <a:pt x="77" y="-7"/>
                    <a:pt x="148" y="3"/>
                  </a:cubicBezTo>
                  <a:cubicBezTo>
                    <a:pt x="214" y="12"/>
                    <a:pt x="291" y="40"/>
                    <a:pt x="367" y="82"/>
                  </a:cubicBezTo>
                  <a:cubicBezTo>
                    <a:pt x="442" y="124"/>
                    <a:pt x="507" y="175"/>
                    <a:pt x="549" y="226"/>
                  </a:cubicBezTo>
                  <a:cubicBezTo>
                    <a:pt x="595" y="281"/>
                    <a:pt x="610" y="330"/>
                    <a:pt x="590" y="366"/>
                  </a:cubicBezTo>
                  <a:cubicBezTo>
                    <a:pt x="575" y="394"/>
                    <a:pt x="540" y="408"/>
                    <a:pt x="491" y="40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085720" y="660600"/>
              <a:ext cx="357480" cy="369000"/>
            </a:xfrm>
            <a:custGeom>
              <a:avLst/>
              <a:gdLst/>
              <a:ahLst/>
              <a:cxnLst/>
              <a:rect l="l" t="t" r="r" b="b"/>
              <a:pathLst>
                <a:path w="993" h="1025" extrusionOk="0">
                  <a:moveTo>
                    <a:pt x="532" y="1025"/>
                  </a:moveTo>
                  <a:cubicBezTo>
                    <a:pt x="517" y="1025"/>
                    <a:pt x="500" y="1023"/>
                    <a:pt x="481" y="1020"/>
                  </a:cubicBezTo>
                  <a:cubicBezTo>
                    <a:pt x="412" y="1009"/>
                    <a:pt x="330" y="978"/>
                    <a:pt x="250" y="934"/>
                  </a:cubicBezTo>
                  <a:cubicBezTo>
                    <a:pt x="169" y="889"/>
                    <a:pt x="100" y="835"/>
                    <a:pt x="54" y="783"/>
                  </a:cubicBezTo>
                  <a:cubicBezTo>
                    <a:pt x="4" y="726"/>
                    <a:pt x="-12" y="675"/>
                    <a:pt x="7" y="639"/>
                  </a:cubicBezTo>
                  <a:cubicBezTo>
                    <a:pt x="8" y="638"/>
                    <a:pt x="9" y="636"/>
                    <a:pt x="11" y="635"/>
                  </a:cubicBezTo>
                  <a:cubicBezTo>
                    <a:pt x="76" y="530"/>
                    <a:pt x="143" y="425"/>
                    <a:pt x="208" y="324"/>
                  </a:cubicBezTo>
                  <a:cubicBezTo>
                    <a:pt x="274" y="221"/>
                    <a:pt x="342" y="115"/>
                    <a:pt x="408" y="8"/>
                  </a:cubicBezTo>
                  <a:cubicBezTo>
                    <a:pt x="414" y="0"/>
                    <a:pt x="424" y="-3"/>
                    <a:pt x="433" y="3"/>
                  </a:cubicBezTo>
                  <a:cubicBezTo>
                    <a:pt x="441" y="8"/>
                    <a:pt x="443" y="19"/>
                    <a:pt x="438" y="27"/>
                  </a:cubicBezTo>
                  <a:cubicBezTo>
                    <a:pt x="372" y="134"/>
                    <a:pt x="304" y="240"/>
                    <a:pt x="238" y="343"/>
                  </a:cubicBezTo>
                  <a:cubicBezTo>
                    <a:pt x="172" y="446"/>
                    <a:pt x="104" y="552"/>
                    <a:pt x="37" y="659"/>
                  </a:cubicBezTo>
                  <a:cubicBezTo>
                    <a:pt x="37" y="659"/>
                    <a:pt x="37" y="660"/>
                    <a:pt x="36" y="660"/>
                  </a:cubicBezTo>
                  <a:cubicBezTo>
                    <a:pt x="28" y="682"/>
                    <a:pt x="45" y="718"/>
                    <a:pt x="80" y="759"/>
                  </a:cubicBezTo>
                  <a:cubicBezTo>
                    <a:pt x="124" y="809"/>
                    <a:pt x="190" y="860"/>
                    <a:pt x="267" y="903"/>
                  </a:cubicBezTo>
                  <a:cubicBezTo>
                    <a:pt x="344" y="946"/>
                    <a:pt x="422" y="975"/>
                    <a:pt x="487" y="986"/>
                  </a:cubicBezTo>
                  <a:cubicBezTo>
                    <a:pt x="540" y="994"/>
                    <a:pt x="579" y="989"/>
                    <a:pt x="594" y="972"/>
                  </a:cubicBezTo>
                  <a:cubicBezTo>
                    <a:pt x="652" y="863"/>
                    <a:pt x="715" y="753"/>
                    <a:pt x="775" y="646"/>
                  </a:cubicBezTo>
                  <a:cubicBezTo>
                    <a:pt x="836" y="538"/>
                    <a:pt x="900" y="426"/>
                    <a:pt x="959" y="316"/>
                  </a:cubicBezTo>
                  <a:cubicBezTo>
                    <a:pt x="964" y="307"/>
                    <a:pt x="974" y="304"/>
                    <a:pt x="983" y="309"/>
                  </a:cubicBezTo>
                  <a:cubicBezTo>
                    <a:pt x="992" y="313"/>
                    <a:pt x="995" y="324"/>
                    <a:pt x="990" y="333"/>
                  </a:cubicBezTo>
                  <a:cubicBezTo>
                    <a:pt x="931" y="443"/>
                    <a:pt x="867" y="555"/>
                    <a:pt x="806" y="663"/>
                  </a:cubicBezTo>
                  <a:cubicBezTo>
                    <a:pt x="747" y="767"/>
                    <a:pt x="687" y="874"/>
                    <a:pt x="630" y="979"/>
                  </a:cubicBezTo>
                  <a:cubicBezTo>
                    <a:pt x="629" y="981"/>
                    <a:pt x="629" y="983"/>
                    <a:pt x="628" y="984"/>
                  </a:cubicBezTo>
                  <a:cubicBezTo>
                    <a:pt x="627" y="986"/>
                    <a:pt x="626" y="988"/>
                    <a:pt x="625" y="990"/>
                  </a:cubicBezTo>
                  <a:lnTo>
                    <a:pt x="622" y="994"/>
                  </a:lnTo>
                  <a:cubicBezTo>
                    <a:pt x="620" y="996"/>
                    <a:pt x="618" y="998"/>
                    <a:pt x="616" y="1000"/>
                  </a:cubicBezTo>
                  <a:cubicBezTo>
                    <a:pt x="598" y="1016"/>
                    <a:pt x="569" y="1025"/>
                    <a:pt x="532" y="1025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22"/>
          <p:cNvSpPr/>
          <p:nvPr/>
        </p:nvSpPr>
        <p:spPr>
          <a:xfrm>
            <a:off x="8037435" y="4202060"/>
            <a:ext cx="856440" cy="803880"/>
          </a:xfrm>
          <a:custGeom>
            <a:avLst/>
            <a:gdLst/>
            <a:ahLst/>
            <a:cxnLst/>
            <a:rect l="l" t="t" r="r" b="b"/>
            <a:pathLst>
              <a:path w="2379" h="2233" extrusionOk="0">
                <a:moveTo>
                  <a:pt x="2379" y="1516"/>
                </a:moveTo>
                <a:lnTo>
                  <a:pt x="1767" y="1056"/>
                </a:lnTo>
                <a:lnTo>
                  <a:pt x="2281" y="481"/>
                </a:lnTo>
                <a:lnTo>
                  <a:pt x="1743" y="0"/>
                </a:lnTo>
                <a:lnTo>
                  <a:pt x="1188" y="622"/>
                </a:lnTo>
                <a:lnTo>
                  <a:pt x="432" y="56"/>
                </a:lnTo>
                <a:lnTo>
                  <a:pt x="0" y="633"/>
                </a:lnTo>
                <a:lnTo>
                  <a:pt x="706" y="1162"/>
                </a:lnTo>
                <a:lnTo>
                  <a:pt x="179" y="1753"/>
                </a:lnTo>
                <a:lnTo>
                  <a:pt x="717" y="2233"/>
                </a:lnTo>
                <a:lnTo>
                  <a:pt x="1285" y="1597"/>
                </a:lnTo>
                <a:lnTo>
                  <a:pt x="1946" y="2093"/>
                </a:lnTo>
                <a:lnTo>
                  <a:pt x="2379" y="15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22"/>
          <p:cNvSpPr/>
          <p:nvPr/>
        </p:nvSpPr>
        <p:spPr>
          <a:xfrm rot="1577632">
            <a:off x="7986500" y="4537040"/>
            <a:ext cx="209159" cy="133919"/>
          </a:xfrm>
          <a:custGeom>
            <a:avLst/>
            <a:gdLst/>
            <a:ahLst/>
            <a:cxnLst/>
            <a:rect l="l" t="t" r="r" b="b"/>
            <a:pathLst>
              <a:path w="581" h="372" extrusionOk="0">
                <a:moveTo>
                  <a:pt x="443" y="372"/>
                </a:moveTo>
                <a:cubicBezTo>
                  <a:pt x="442" y="372"/>
                  <a:pt x="441" y="372"/>
                  <a:pt x="439" y="371"/>
                </a:cubicBezTo>
                <a:cubicBezTo>
                  <a:pt x="433" y="370"/>
                  <a:pt x="427" y="365"/>
                  <a:pt x="425" y="358"/>
                </a:cubicBezTo>
                <a:lnTo>
                  <a:pt x="383" y="181"/>
                </a:lnTo>
                <a:lnTo>
                  <a:pt x="275" y="332"/>
                </a:lnTo>
                <a:cubicBezTo>
                  <a:pt x="271" y="337"/>
                  <a:pt x="264" y="340"/>
                  <a:pt x="257" y="339"/>
                </a:cubicBezTo>
                <a:cubicBezTo>
                  <a:pt x="251" y="337"/>
                  <a:pt x="245" y="332"/>
                  <a:pt x="244" y="326"/>
                </a:cubicBezTo>
                <a:lnTo>
                  <a:pt x="196" y="137"/>
                </a:lnTo>
                <a:lnTo>
                  <a:pt x="74" y="290"/>
                </a:lnTo>
                <a:cubicBezTo>
                  <a:pt x="70" y="296"/>
                  <a:pt x="63" y="298"/>
                  <a:pt x="56" y="296"/>
                </a:cubicBezTo>
                <a:cubicBezTo>
                  <a:pt x="49" y="295"/>
                  <a:pt x="44" y="289"/>
                  <a:pt x="43" y="282"/>
                </a:cubicBezTo>
                <a:lnTo>
                  <a:pt x="1" y="21"/>
                </a:lnTo>
                <a:cubicBezTo>
                  <a:pt x="-1" y="12"/>
                  <a:pt x="6" y="3"/>
                  <a:pt x="16" y="1"/>
                </a:cubicBezTo>
                <a:cubicBezTo>
                  <a:pt x="25" y="-1"/>
                  <a:pt x="34" y="6"/>
                  <a:pt x="36" y="16"/>
                </a:cubicBezTo>
                <a:lnTo>
                  <a:pt x="71" y="237"/>
                </a:lnTo>
                <a:lnTo>
                  <a:pt x="191" y="87"/>
                </a:lnTo>
                <a:cubicBezTo>
                  <a:pt x="195" y="81"/>
                  <a:pt x="202" y="79"/>
                  <a:pt x="209" y="80"/>
                </a:cubicBezTo>
                <a:cubicBezTo>
                  <a:pt x="215" y="82"/>
                  <a:pt x="220" y="87"/>
                  <a:pt x="222" y="93"/>
                </a:cubicBezTo>
                <a:lnTo>
                  <a:pt x="269" y="280"/>
                </a:lnTo>
                <a:lnTo>
                  <a:pt x="377" y="129"/>
                </a:lnTo>
                <a:cubicBezTo>
                  <a:pt x="381" y="124"/>
                  <a:pt x="388" y="121"/>
                  <a:pt x="395" y="122"/>
                </a:cubicBezTo>
                <a:cubicBezTo>
                  <a:pt x="401" y="124"/>
                  <a:pt x="407" y="129"/>
                  <a:pt x="408" y="135"/>
                </a:cubicBezTo>
                <a:lnTo>
                  <a:pt x="450" y="311"/>
                </a:lnTo>
                <a:lnTo>
                  <a:pt x="549" y="162"/>
                </a:lnTo>
                <a:cubicBezTo>
                  <a:pt x="554" y="154"/>
                  <a:pt x="565" y="152"/>
                  <a:pt x="574" y="157"/>
                </a:cubicBezTo>
                <a:cubicBezTo>
                  <a:pt x="582" y="163"/>
                  <a:pt x="584" y="174"/>
                  <a:pt x="578" y="182"/>
                </a:cubicBezTo>
                <a:lnTo>
                  <a:pt x="457" y="364"/>
                </a:lnTo>
                <a:cubicBezTo>
                  <a:pt x="454" y="369"/>
                  <a:pt x="448" y="372"/>
                  <a:pt x="443" y="372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oogle Shape;1001;p23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1002" name="Google Shape;1002;p23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1003" name="Google Shape;1003;p23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4" name="Google Shape;1004;p23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5" name="Google Shape;1005;p23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6" name="Google Shape;1006;p23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7" name="Google Shape;1007;p23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8" name="Google Shape;1008;p23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9" name="Google Shape;1009;p23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0" name="Google Shape;1010;p23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1" name="Google Shape;1011;p23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2" name="Google Shape;1012;p23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3" name="Google Shape;1013;p23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4" name="Google Shape;1014;p23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5" name="Google Shape;1015;p23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6" name="Google Shape;1016;p23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7" name="Google Shape;1017;p23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8" name="Google Shape;1018;p23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19" name="Google Shape;1019;p23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21" name="Google Shape;1021;p23"/>
          <p:cNvSpPr txBox="1">
            <a:spLocks noGrp="1"/>
          </p:cNvSpPr>
          <p:nvPr>
            <p:ph type="title"/>
          </p:nvPr>
        </p:nvSpPr>
        <p:spPr>
          <a:xfrm>
            <a:off x="2347950" y="553200"/>
            <a:ext cx="44481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23"/>
          <p:cNvSpPr txBox="1">
            <a:spLocks noGrp="1"/>
          </p:cNvSpPr>
          <p:nvPr>
            <p:ph type="subTitle" idx="1"/>
          </p:nvPr>
        </p:nvSpPr>
        <p:spPr>
          <a:xfrm>
            <a:off x="2347900" y="1716103"/>
            <a:ext cx="4448100" cy="11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23"/>
          <p:cNvSpPr txBox="1"/>
          <p:nvPr/>
        </p:nvSpPr>
        <p:spPr>
          <a:xfrm>
            <a:off x="2099100" y="35087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24" name="Google Shape;1024;p23"/>
          <p:cNvGrpSpPr/>
          <p:nvPr/>
        </p:nvGrpSpPr>
        <p:grpSpPr>
          <a:xfrm rot="3600519">
            <a:off x="-862330" y="527131"/>
            <a:ext cx="2224589" cy="2305599"/>
            <a:chOff x="6685560" y="-446040"/>
            <a:chExt cx="3539160" cy="3668040"/>
          </a:xfrm>
        </p:grpSpPr>
        <p:sp>
          <p:nvSpPr>
            <p:cNvPr id="1025" name="Google Shape;1025;p23"/>
            <p:cNvSpPr/>
            <p:nvPr/>
          </p:nvSpPr>
          <p:spPr>
            <a:xfrm>
              <a:off x="6685560" y="-446040"/>
              <a:ext cx="3539160" cy="3668040"/>
            </a:xfrm>
            <a:custGeom>
              <a:avLst/>
              <a:gdLst/>
              <a:ahLst/>
              <a:cxnLst/>
              <a:rect l="l" t="t" r="r" b="b"/>
              <a:pathLst>
                <a:path w="9831" h="10189" extrusionOk="0">
                  <a:moveTo>
                    <a:pt x="9588" y="6836"/>
                  </a:moveTo>
                  <a:lnTo>
                    <a:pt x="5111" y="10076"/>
                  </a:lnTo>
                  <a:cubicBezTo>
                    <a:pt x="4848" y="10267"/>
                    <a:pt x="4480" y="10208"/>
                    <a:pt x="4289" y="9945"/>
                  </a:cubicBezTo>
                  <a:lnTo>
                    <a:pt x="111" y="4175"/>
                  </a:lnTo>
                  <a:cubicBezTo>
                    <a:pt x="-79" y="3912"/>
                    <a:pt x="-20" y="3544"/>
                    <a:pt x="243" y="3354"/>
                  </a:cubicBezTo>
                  <a:lnTo>
                    <a:pt x="4720" y="112"/>
                  </a:lnTo>
                  <a:cubicBezTo>
                    <a:pt x="4983" y="-78"/>
                    <a:pt x="5351" y="-19"/>
                    <a:pt x="5542" y="244"/>
                  </a:cubicBezTo>
                  <a:lnTo>
                    <a:pt x="9719" y="6014"/>
                  </a:lnTo>
                  <a:cubicBezTo>
                    <a:pt x="9910" y="6278"/>
                    <a:pt x="9851" y="6646"/>
                    <a:pt x="9588" y="68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6948360" y="-199080"/>
              <a:ext cx="2962080" cy="3103200"/>
            </a:xfrm>
            <a:custGeom>
              <a:avLst/>
              <a:gdLst/>
              <a:ahLst/>
              <a:cxnLst/>
              <a:rect l="l" t="t" r="r" b="b"/>
              <a:pathLst>
                <a:path w="8228" h="8620" extrusionOk="0">
                  <a:moveTo>
                    <a:pt x="4175" y="0"/>
                  </a:moveTo>
                  <a:lnTo>
                    <a:pt x="0" y="3022"/>
                  </a:lnTo>
                  <a:lnTo>
                    <a:pt x="4053" y="8620"/>
                  </a:lnTo>
                  <a:lnTo>
                    <a:pt x="8228" y="5599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7044840" y="-232920"/>
              <a:ext cx="1239480" cy="1058040"/>
            </a:xfrm>
            <a:custGeom>
              <a:avLst/>
              <a:gdLst/>
              <a:ahLst/>
              <a:cxnLst/>
              <a:rect l="l" t="t" r="r" b="b"/>
              <a:pathLst>
                <a:path w="3443" h="2939" extrusionOk="0">
                  <a:moveTo>
                    <a:pt x="2128" y="368"/>
                  </a:moveTo>
                  <a:cubicBezTo>
                    <a:pt x="2042" y="430"/>
                    <a:pt x="1929" y="432"/>
                    <a:pt x="1838" y="378"/>
                  </a:cubicBezTo>
                  <a:cubicBezTo>
                    <a:pt x="1572" y="218"/>
                    <a:pt x="1225" y="222"/>
                    <a:pt x="958" y="415"/>
                  </a:cubicBezTo>
                  <a:lnTo>
                    <a:pt x="958" y="415"/>
                  </a:lnTo>
                  <a:cubicBezTo>
                    <a:pt x="691" y="609"/>
                    <a:pt x="579" y="937"/>
                    <a:pt x="648" y="1239"/>
                  </a:cubicBezTo>
                  <a:cubicBezTo>
                    <a:pt x="671" y="1343"/>
                    <a:pt x="633" y="1450"/>
                    <a:pt x="547" y="1512"/>
                  </a:cubicBezTo>
                  <a:lnTo>
                    <a:pt x="108" y="1830"/>
                  </a:lnTo>
                  <a:cubicBezTo>
                    <a:pt x="-9" y="1915"/>
                    <a:pt x="-35" y="2078"/>
                    <a:pt x="49" y="2195"/>
                  </a:cubicBezTo>
                  <a:lnTo>
                    <a:pt x="510" y="2832"/>
                  </a:lnTo>
                  <a:cubicBezTo>
                    <a:pt x="594" y="2948"/>
                    <a:pt x="758" y="2975"/>
                    <a:pt x="875" y="2890"/>
                  </a:cubicBezTo>
                  <a:lnTo>
                    <a:pt x="3335" y="1109"/>
                  </a:lnTo>
                  <a:cubicBezTo>
                    <a:pt x="3452" y="1024"/>
                    <a:pt x="3478" y="861"/>
                    <a:pt x="3393" y="744"/>
                  </a:cubicBezTo>
                  <a:lnTo>
                    <a:pt x="2933" y="108"/>
                  </a:lnTo>
                  <a:cubicBezTo>
                    <a:pt x="2848" y="-9"/>
                    <a:pt x="2685" y="-35"/>
                    <a:pt x="2568" y="49"/>
                  </a:cubicBezTo>
                  <a:lnTo>
                    <a:pt x="2128" y="3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7399080" y="264600"/>
              <a:ext cx="1770840" cy="1717560"/>
            </a:xfrm>
            <a:custGeom>
              <a:avLst/>
              <a:gdLst/>
              <a:ahLst/>
              <a:cxnLst/>
              <a:rect l="l" t="t" r="r" b="b"/>
              <a:pathLst>
                <a:path w="4919" h="4771" extrusionOk="0">
                  <a:moveTo>
                    <a:pt x="4919" y="2544"/>
                  </a:moveTo>
                  <a:lnTo>
                    <a:pt x="1842" y="4771"/>
                  </a:lnTo>
                  <a:lnTo>
                    <a:pt x="0" y="2227"/>
                  </a:lnTo>
                  <a:lnTo>
                    <a:pt x="3077" y="0"/>
                  </a:lnTo>
                  <a:lnTo>
                    <a:pt x="4919" y="25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8197920" y="1902600"/>
              <a:ext cx="334080" cy="241920"/>
            </a:xfrm>
            <a:custGeom>
              <a:avLst/>
              <a:gdLst/>
              <a:ahLst/>
              <a:cxnLst/>
              <a:rect l="l" t="t" r="r" b="b"/>
              <a:pathLst>
                <a:path w="928" h="672" extrusionOk="0">
                  <a:moveTo>
                    <a:pt x="0" y="672"/>
                  </a:moveTo>
                  <a:lnTo>
                    <a:pt x="928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8348040" y="2110320"/>
              <a:ext cx="334440" cy="241920"/>
            </a:xfrm>
            <a:custGeom>
              <a:avLst/>
              <a:gdLst/>
              <a:ahLst/>
              <a:cxnLst/>
              <a:rect l="l" t="t" r="r" b="b"/>
              <a:pathLst>
                <a:path w="929" h="672" extrusionOk="0">
                  <a:moveTo>
                    <a:pt x="0" y="672"/>
                  </a:moveTo>
                  <a:lnTo>
                    <a:pt x="929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8760600" y="1351080"/>
              <a:ext cx="870480" cy="852480"/>
            </a:xfrm>
            <a:custGeom>
              <a:avLst/>
              <a:gdLst/>
              <a:ahLst/>
              <a:cxnLst/>
              <a:rect l="l" t="t" r="r" b="b"/>
              <a:pathLst>
                <a:path w="2418" h="2368" extrusionOk="0">
                  <a:moveTo>
                    <a:pt x="2418" y="1296"/>
                  </a:moveTo>
                  <a:lnTo>
                    <a:pt x="939" y="2368"/>
                  </a:lnTo>
                  <a:lnTo>
                    <a:pt x="0" y="1072"/>
                  </a:lnTo>
                  <a:lnTo>
                    <a:pt x="1480" y="0"/>
                  </a:lnTo>
                  <a:lnTo>
                    <a:pt x="2418" y="1296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929800" y="1588680"/>
              <a:ext cx="532080" cy="385200"/>
            </a:xfrm>
            <a:custGeom>
              <a:avLst/>
              <a:gdLst/>
              <a:ahLst/>
              <a:cxnLst/>
              <a:rect l="l" t="t" r="r" b="b"/>
              <a:pathLst>
                <a:path w="1478" h="1070" extrusionOk="0">
                  <a:moveTo>
                    <a:pt x="1478" y="0"/>
                  </a:moveTo>
                  <a:lnTo>
                    <a:pt x="0" y="1070"/>
                  </a:lnTo>
                  <a:lnTo>
                    <a:pt x="147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8570880" y="704520"/>
              <a:ext cx="323640" cy="231840"/>
            </a:xfrm>
            <a:custGeom>
              <a:avLst/>
              <a:gdLst/>
              <a:ahLst/>
              <a:cxnLst/>
              <a:rect l="l" t="t" r="r" b="b"/>
              <a:pathLst>
                <a:path w="899" h="644" extrusionOk="0">
                  <a:moveTo>
                    <a:pt x="601" y="482"/>
                  </a:moveTo>
                  <a:lnTo>
                    <a:pt x="378" y="644"/>
                  </a:lnTo>
                  <a:lnTo>
                    <a:pt x="0" y="122"/>
                  </a:lnTo>
                  <a:cubicBezTo>
                    <a:pt x="288" y="-86"/>
                    <a:pt x="691" y="-22"/>
                    <a:pt x="899" y="266"/>
                  </a:cubicBezTo>
                  <a:lnTo>
                    <a:pt x="601" y="48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7579440" y="1100880"/>
              <a:ext cx="324000" cy="231840"/>
            </a:xfrm>
            <a:custGeom>
              <a:avLst/>
              <a:gdLst/>
              <a:ahLst/>
              <a:cxnLst/>
              <a:rect l="l" t="t" r="r" b="b"/>
              <a:pathLst>
                <a:path w="900" h="644" extrusionOk="0">
                  <a:moveTo>
                    <a:pt x="602" y="483"/>
                  </a:moveTo>
                  <a:lnTo>
                    <a:pt x="378" y="644"/>
                  </a:lnTo>
                  <a:lnTo>
                    <a:pt x="0" y="123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602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8318160" y="1466280"/>
              <a:ext cx="324000" cy="232200"/>
            </a:xfrm>
            <a:custGeom>
              <a:avLst/>
              <a:gdLst/>
              <a:ahLst/>
              <a:cxnLst/>
              <a:rect l="l" t="t" r="r" b="b"/>
              <a:pathLst>
                <a:path w="900" h="645" extrusionOk="0">
                  <a:moveTo>
                    <a:pt x="601" y="483"/>
                  </a:moveTo>
                  <a:lnTo>
                    <a:pt x="378" y="645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900" y="267"/>
                  </a:lnTo>
                  <a:lnTo>
                    <a:pt x="601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7636320" y="939600"/>
              <a:ext cx="622080" cy="450360"/>
            </a:xfrm>
            <a:custGeom>
              <a:avLst/>
              <a:gdLst/>
              <a:ahLst/>
              <a:cxnLst/>
              <a:rect l="l" t="t" r="r" b="b"/>
              <a:pathLst>
                <a:path w="1728" h="1251" extrusionOk="0">
                  <a:moveTo>
                    <a:pt x="0" y="1251"/>
                  </a:moveTo>
                  <a:lnTo>
                    <a:pt x="1728" y="0"/>
                  </a:lnTo>
                  <a:lnTo>
                    <a:pt x="0" y="125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8561160" y="982800"/>
              <a:ext cx="442080" cy="401040"/>
            </a:xfrm>
            <a:custGeom>
              <a:avLst/>
              <a:gdLst/>
              <a:ahLst/>
              <a:cxnLst/>
              <a:rect l="l" t="t" r="r" b="b"/>
              <a:pathLst>
                <a:path w="1228" h="1114" extrusionOk="0">
                  <a:moveTo>
                    <a:pt x="886" y="0"/>
                  </a:moveTo>
                  <a:lnTo>
                    <a:pt x="0" y="642"/>
                  </a:lnTo>
                  <a:lnTo>
                    <a:pt x="342" y="1114"/>
                  </a:lnTo>
                  <a:lnTo>
                    <a:pt x="1228" y="473"/>
                  </a:lnTo>
                  <a:lnTo>
                    <a:pt x="88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8146800" y="411120"/>
              <a:ext cx="442440" cy="401040"/>
            </a:xfrm>
            <a:custGeom>
              <a:avLst/>
              <a:gdLst/>
              <a:ahLst/>
              <a:cxnLst/>
              <a:rect l="l" t="t" r="r" b="b"/>
              <a:pathLst>
                <a:path w="1229" h="1114" extrusionOk="0">
                  <a:moveTo>
                    <a:pt x="887" y="0"/>
                  </a:moveTo>
                  <a:lnTo>
                    <a:pt x="0" y="641"/>
                  </a:lnTo>
                  <a:lnTo>
                    <a:pt x="343" y="1114"/>
                  </a:lnTo>
                  <a:lnTo>
                    <a:pt x="1229" y="472"/>
                  </a:lnTo>
                  <a:lnTo>
                    <a:pt x="88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7880040" y="1355040"/>
              <a:ext cx="365400" cy="385200"/>
            </a:xfrm>
            <a:custGeom>
              <a:avLst/>
              <a:gdLst/>
              <a:ahLst/>
              <a:cxnLst/>
              <a:rect l="l" t="t" r="r" b="b"/>
              <a:pathLst>
                <a:path w="1015" h="1070" extrusionOk="0">
                  <a:moveTo>
                    <a:pt x="505" y="0"/>
                  </a:moveTo>
                  <a:lnTo>
                    <a:pt x="0" y="366"/>
                  </a:lnTo>
                  <a:lnTo>
                    <a:pt x="510" y="1070"/>
                  </a:lnTo>
                  <a:lnTo>
                    <a:pt x="1015" y="704"/>
                  </a:lnTo>
                  <a:lnTo>
                    <a:pt x="50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0" name="Google Shape;1040;p23"/>
          <p:cNvGrpSpPr/>
          <p:nvPr/>
        </p:nvGrpSpPr>
        <p:grpSpPr>
          <a:xfrm rot="5400000">
            <a:off x="574472" y="1810580"/>
            <a:ext cx="1070158" cy="605373"/>
            <a:chOff x="1195575" y="1247040"/>
            <a:chExt cx="501480" cy="283680"/>
          </a:xfrm>
        </p:grpSpPr>
        <p:grpSp>
          <p:nvGrpSpPr>
            <p:cNvPr id="1041" name="Google Shape;1041;p23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1042" name="Google Shape;1042;p23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4" name="Google Shape;1044;p23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 w="9525" cap="flat" cmpd="sng">
              <a:solidFill>
                <a:srgbClr val="001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5" name="Google Shape;1045;p23"/>
          <p:cNvGrpSpPr/>
          <p:nvPr/>
        </p:nvGrpSpPr>
        <p:grpSpPr>
          <a:xfrm rot="9900040" flipH="1">
            <a:off x="7800204" y="2341561"/>
            <a:ext cx="1922703" cy="2316531"/>
            <a:chOff x="28440" y="3891600"/>
            <a:chExt cx="1922760" cy="2316600"/>
          </a:xfrm>
        </p:grpSpPr>
        <p:sp>
          <p:nvSpPr>
            <p:cNvPr id="1046" name="Google Shape;1046;p23"/>
            <p:cNvSpPr/>
            <p:nvPr/>
          </p:nvSpPr>
          <p:spPr>
            <a:xfrm>
              <a:off x="28440" y="3891600"/>
              <a:ext cx="1922760" cy="2316600"/>
            </a:xfrm>
            <a:custGeom>
              <a:avLst/>
              <a:gdLst/>
              <a:ahLst/>
              <a:cxnLst/>
              <a:rect l="l" t="t" r="r" b="b"/>
              <a:pathLst>
                <a:path w="5341" h="6435" extrusionOk="0">
                  <a:moveTo>
                    <a:pt x="923" y="0"/>
                  </a:moveTo>
                  <a:lnTo>
                    <a:pt x="5341" y="5722"/>
                  </a:lnTo>
                  <a:lnTo>
                    <a:pt x="4418" y="6435"/>
                  </a:lnTo>
                  <a:lnTo>
                    <a:pt x="0" y="71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1557720" y="5872320"/>
              <a:ext cx="393480" cy="335880"/>
            </a:xfrm>
            <a:custGeom>
              <a:avLst/>
              <a:gdLst/>
              <a:ahLst/>
              <a:cxnLst/>
              <a:rect l="l" t="t" r="r" b="b"/>
              <a:pathLst>
                <a:path w="1093" h="933" extrusionOk="0">
                  <a:moveTo>
                    <a:pt x="923" y="0"/>
                  </a:moveTo>
                  <a:lnTo>
                    <a:pt x="1093" y="220"/>
                  </a:lnTo>
                  <a:lnTo>
                    <a:pt x="170" y="933"/>
                  </a:lnTo>
                  <a:lnTo>
                    <a:pt x="0" y="71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28440" y="3891600"/>
              <a:ext cx="393480" cy="335880"/>
            </a:xfrm>
            <a:custGeom>
              <a:avLst/>
              <a:gdLst/>
              <a:ahLst/>
              <a:cxnLst/>
              <a:rect l="l" t="t" r="r" b="b"/>
              <a:pathLst>
                <a:path w="1093" h="933" extrusionOk="0">
                  <a:moveTo>
                    <a:pt x="923" y="0"/>
                  </a:moveTo>
                  <a:lnTo>
                    <a:pt x="1093" y="220"/>
                  </a:lnTo>
                  <a:lnTo>
                    <a:pt x="170" y="933"/>
                  </a:lnTo>
                  <a:lnTo>
                    <a:pt x="0" y="71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1495440" y="5734080"/>
              <a:ext cx="197640" cy="197640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107" y="57"/>
                  </a:moveTo>
                  <a:cubicBezTo>
                    <a:pt x="227" y="-35"/>
                    <a:pt x="399" y="-13"/>
                    <a:pt x="492" y="107"/>
                  </a:cubicBezTo>
                  <a:cubicBezTo>
                    <a:pt x="585" y="227"/>
                    <a:pt x="563" y="399"/>
                    <a:pt x="443" y="492"/>
                  </a:cubicBezTo>
                  <a:cubicBezTo>
                    <a:pt x="323" y="584"/>
                    <a:pt x="150" y="562"/>
                    <a:pt x="58" y="442"/>
                  </a:cubicBezTo>
                  <a:cubicBezTo>
                    <a:pt x="-35" y="322"/>
                    <a:pt x="-13" y="150"/>
                    <a:pt x="107" y="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1545120" y="5788080"/>
              <a:ext cx="98640" cy="89640"/>
            </a:xfrm>
            <a:custGeom>
              <a:avLst/>
              <a:gdLst/>
              <a:ahLst/>
              <a:cxnLst/>
              <a:rect l="l" t="t" r="r" b="b"/>
              <a:pathLst>
                <a:path w="274" h="249" extrusionOk="0">
                  <a:moveTo>
                    <a:pt x="17" y="217"/>
                  </a:moveTo>
                  <a:lnTo>
                    <a:pt x="17" y="217"/>
                  </a:lnTo>
                  <a:cubicBezTo>
                    <a:pt x="44" y="253"/>
                    <a:pt x="94" y="259"/>
                    <a:pt x="130" y="232"/>
                  </a:cubicBezTo>
                  <a:lnTo>
                    <a:pt x="243" y="145"/>
                  </a:lnTo>
                  <a:cubicBezTo>
                    <a:pt x="278" y="117"/>
                    <a:pt x="284" y="67"/>
                    <a:pt x="257" y="32"/>
                  </a:cubicBezTo>
                  <a:cubicBezTo>
                    <a:pt x="230" y="-4"/>
                    <a:pt x="179" y="-10"/>
                    <a:pt x="144" y="17"/>
                  </a:cubicBezTo>
                  <a:lnTo>
                    <a:pt x="31" y="104"/>
                  </a:lnTo>
                  <a:cubicBezTo>
                    <a:pt x="-4" y="131"/>
                    <a:pt x="-11" y="182"/>
                    <a:pt x="17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286200" y="4168440"/>
              <a:ext cx="198000" cy="197280"/>
            </a:xfrm>
            <a:custGeom>
              <a:avLst/>
              <a:gdLst/>
              <a:ahLst/>
              <a:cxnLst/>
              <a:rect l="l" t="t" r="r" b="b"/>
              <a:pathLst>
                <a:path w="550" h="548" extrusionOk="0">
                  <a:moveTo>
                    <a:pt x="107" y="56"/>
                  </a:moveTo>
                  <a:cubicBezTo>
                    <a:pt x="227" y="-36"/>
                    <a:pt x="399" y="-14"/>
                    <a:pt x="492" y="106"/>
                  </a:cubicBezTo>
                  <a:cubicBezTo>
                    <a:pt x="585" y="226"/>
                    <a:pt x="563" y="398"/>
                    <a:pt x="443" y="491"/>
                  </a:cubicBezTo>
                  <a:cubicBezTo>
                    <a:pt x="323" y="583"/>
                    <a:pt x="150" y="561"/>
                    <a:pt x="58" y="441"/>
                  </a:cubicBezTo>
                  <a:cubicBezTo>
                    <a:pt x="-35" y="321"/>
                    <a:pt x="-13" y="149"/>
                    <a:pt x="107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335880" y="4222440"/>
              <a:ext cx="98640" cy="89280"/>
            </a:xfrm>
            <a:custGeom>
              <a:avLst/>
              <a:gdLst/>
              <a:ahLst/>
              <a:cxnLst/>
              <a:rect l="l" t="t" r="r" b="b"/>
              <a:pathLst>
                <a:path w="274" h="248" extrusionOk="0">
                  <a:moveTo>
                    <a:pt x="17" y="216"/>
                  </a:moveTo>
                  <a:lnTo>
                    <a:pt x="17" y="216"/>
                  </a:lnTo>
                  <a:cubicBezTo>
                    <a:pt x="44" y="252"/>
                    <a:pt x="95" y="258"/>
                    <a:pt x="130" y="231"/>
                  </a:cubicBezTo>
                  <a:lnTo>
                    <a:pt x="243" y="144"/>
                  </a:lnTo>
                  <a:cubicBezTo>
                    <a:pt x="278" y="116"/>
                    <a:pt x="284" y="66"/>
                    <a:pt x="257" y="31"/>
                  </a:cubicBezTo>
                  <a:cubicBezTo>
                    <a:pt x="230" y="-5"/>
                    <a:pt x="179" y="-11"/>
                    <a:pt x="144" y="16"/>
                  </a:cubicBezTo>
                  <a:lnTo>
                    <a:pt x="31" y="103"/>
                  </a:lnTo>
                  <a:cubicBezTo>
                    <a:pt x="-4" y="130"/>
                    <a:pt x="-11" y="181"/>
                    <a:pt x="17" y="2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4275" rIns="90000" bIns="44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642240" y="4886280"/>
              <a:ext cx="446760" cy="527040"/>
            </a:xfrm>
            <a:custGeom>
              <a:avLst/>
              <a:gdLst/>
              <a:ahLst/>
              <a:cxnLst/>
              <a:rect l="l" t="t" r="r" b="b"/>
              <a:pathLst>
                <a:path w="1241" h="1464" extrusionOk="0">
                  <a:moveTo>
                    <a:pt x="0" y="158"/>
                  </a:moveTo>
                  <a:lnTo>
                    <a:pt x="1008" y="1464"/>
                  </a:lnTo>
                  <a:lnTo>
                    <a:pt x="1149" y="1355"/>
                  </a:lnTo>
                  <a:cubicBezTo>
                    <a:pt x="1253" y="1275"/>
                    <a:pt x="1272" y="1125"/>
                    <a:pt x="1192" y="1021"/>
                  </a:cubicBezTo>
                  <a:lnTo>
                    <a:pt x="474" y="92"/>
                  </a:lnTo>
                  <a:cubicBezTo>
                    <a:pt x="394" y="-12"/>
                    <a:pt x="244" y="-31"/>
                    <a:pt x="140" y="49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790560" y="5027400"/>
              <a:ext cx="191880" cy="232920"/>
            </a:xfrm>
            <a:custGeom>
              <a:avLst/>
              <a:gdLst/>
              <a:ahLst/>
              <a:cxnLst/>
              <a:rect l="l" t="t" r="r" b="b"/>
              <a:pathLst>
                <a:path w="533" h="647" extrusionOk="0">
                  <a:moveTo>
                    <a:pt x="16" y="115"/>
                  </a:moveTo>
                  <a:lnTo>
                    <a:pt x="405" y="619"/>
                  </a:lnTo>
                  <a:cubicBezTo>
                    <a:pt x="429" y="650"/>
                    <a:pt x="474" y="656"/>
                    <a:pt x="505" y="632"/>
                  </a:cubicBezTo>
                  <a:cubicBezTo>
                    <a:pt x="536" y="608"/>
                    <a:pt x="542" y="563"/>
                    <a:pt x="518" y="531"/>
                  </a:cubicBezTo>
                  <a:lnTo>
                    <a:pt x="129" y="28"/>
                  </a:lnTo>
                  <a:cubicBezTo>
                    <a:pt x="105" y="-4"/>
                    <a:pt x="60" y="-9"/>
                    <a:pt x="28" y="15"/>
                  </a:cubicBezTo>
                  <a:cubicBezTo>
                    <a:pt x="-3" y="39"/>
                    <a:pt x="-9" y="84"/>
                    <a:pt x="16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55" name="Google Shape;1055;p23"/>
          <p:cNvCxnSpPr/>
          <p:nvPr/>
        </p:nvCxnSpPr>
        <p:spPr>
          <a:xfrm rot="4499551">
            <a:off x="7480317" y="2532711"/>
            <a:ext cx="2008920" cy="1537436"/>
          </a:xfrm>
          <a:prstGeom prst="straightConnector1">
            <a:avLst/>
          </a:prstGeom>
          <a:noFill/>
          <a:ln w="19050" cap="flat" cmpd="sng">
            <a:solidFill>
              <a:srgbClr val="00196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6" name="Google Shape;1056;p23"/>
          <p:cNvGrpSpPr/>
          <p:nvPr/>
        </p:nvGrpSpPr>
        <p:grpSpPr>
          <a:xfrm rot="-957169" flipH="1">
            <a:off x="7784706" y="421107"/>
            <a:ext cx="162102" cy="900699"/>
            <a:chOff x="3708000" y="2146320"/>
            <a:chExt cx="127440" cy="708120"/>
          </a:xfrm>
        </p:grpSpPr>
        <p:sp>
          <p:nvSpPr>
            <p:cNvPr id="1057" name="Google Shape;1057;p23"/>
            <p:cNvSpPr/>
            <p:nvPr/>
          </p:nvSpPr>
          <p:spPr>
            <a:xfrm>
              <a:off x="3735360" y="2146320"/>
              <a:ext cx="70560" cy="708120"/>
            </a:xfrm>
            <a:custGeom>
              <a:avLst/>
              <a:gdLst/>
              <a:ahLst/>
              <a:cxnLst/>
              <a:rect l="l" t="t" r="r" b="b"/>
              <a:pathLst>
                <a:path w="196" h="1967" extrusionOk="0">
                  <a:moveTo>
                    <a:pt x="172" y="1967"/>
                  </a:moveTo>
                  <a:lnTo>
                    <a:pt x="172" y="1967"/>
                  </a:lnTo>
                  <a:cubicBezTo>
                    <a:pt x="162" y="1966"/>
                    <a:pt x="154" y="1958"/>
                    <a:pt x="155" y="1948"/>
                  </a:cubicBezTo>
                  <a:cubicBezTo>
                    <a:pt x="197" y="950"/>
                    <a:pt x="3" y="31"/>
                    <a:pt x="1" y="21"/>
                  </a:cubicBezTo>
                  <a:cubicBezTo>
                    <a:pt x="-1" y="12"/>
                    <a:pt x="5" y="2"/>
                    <a:pt x="14" y="0"/>
                  </a:cubicBezTo>
                  <a:cubicBezTo>
                    <a:pt x="24" y="-2"/>
                    <a:pt x="33" y="4"/>
                    <a:pt x="35" y="14"/>
                  </a:cubicBezTo>
                  <a:cubicBezTo>
                    <a:pt x="37" y="23"/>
                    <a:pt x="232" y="946"/>
                    <a:pt x="190" y="1950"/>
                  </a:cubicBezTo>
                  <a:cubicBezTo>
                    <a:pt x="190" y="1959"/>
                    <a:pt x="182" y="1967"/>
                    <a:pt x="172" y="196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3708000" y="2176920"/>
              <a:ext cx="77400" cy="26280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8" y="73"/>
                  </a:moveTo>
                  <a:cubicBezTo>
                    <a:pt x="10" y="73"/>
                    <a:pt x="3" y="67"/>
                    <a:pt x="1" y="59"/>
                  </a:cubicBezTo>
                  <a:cubicBezTo>
                    <a:pt x="-1" y="49"/>
                    <a:pt x="5" y="40"/>
                    <a:pt x="15" y="38"/>
                  </a:cubicBezTo>
                  <a:lnTo>
                    <a:pt x="194" y="0"/>
                  </a:lnTo>
                  <a:cubicBezTo>
                    <a:pt x="204" y="-2"/>
                    <a:pt x="213" y="5"/>
                    <a:pt x="215" y="14"/>
                  </a:cubicBezTo>
                  <a:cubicBezTo>
                    <a:pt x="217" y="24"/>
                    <a:pt x="211" y="33"/>
                    <a:pt x="202" y="35"/>
                  </a:cubicBezTo>
                  <a:lnTo>
                    <a:pt x="22" y="72"/>
                  </a:lnTo>
                  <a:cubicBezTo>
                    <a:pt x="21" y="73"/>
                    <a:pt x="20" y="73"/>
                    <a:pt x="18" y="73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3760200" y="2813040"/>
              <a:ext cx="75240" cy="12960"/>
            </a:xfrm>
            <a:custGeom>
              <a:avLst/>
              <a:gdLst/>
              <a:ahLst/>
              <a:cxnLst/>
              <a:rect l="l" t="t" r="r" b="b"/>
              <a:pathLst>
                <a:path w="209" h="36" extrusionOk="0">
                  <a:moveTo>
                    <a:pt x="191" y="36"/>
                  </a:moveTo>
                  <a:lnTo>
                    <a:pt x="18" y="36"/>
                  </a:ln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191" y="0"/>
                  </a:lnTo>
                  <a:cubicBezTo>
                    <a:pt x="201" y="0"/>
                    <a:pt x="209" y="8"/>
                    <a:pt x="209" y="18"/>
                  </a:cubicBezTo>
                  <a:cubicBezTo>
                    <a:pt x="209" y="28"/>
                    <a:pt x="201" y="36"/>
                    <a:pt x="191" y="3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3772800" y="2791800"/>
              <a:ext cx="54000" cy="504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18" y="140"/>
                  </a:moveTo>
                  <a:cubicBezTo>
                    <a:pt x="13" y="140"/>
                    <a:pt x="8" y="138"/>
                    <a:pt x="5" y="134"/>
                  </a:cubicBezTo>
                  <a:cubicBezTo>
                    <a:pt x="-2" y="127"/>
                    <a:pt x="-1" y="116"/>
                    <a:pt x="6" y="109"/>
                  </a:cubicBezTo>
                  <a:lnTo>
                    <a:pt x="121" y="5"/>
                  </a:lnTo>
                  <a:cubicBezTo>
                    <a:pt x="128" y="-2"/>
                    <a:pt x="139" y="-1"/>
                    <a:pt x="146" y="6"/>
                  </a:cubicBezTo>
                  <a:cubicBezTo>
                    <a:pt x="152" y="13"/>
                    <a:pt x="152" y="24"/>
                    <a:pt x="144" y="31"/>
                  </a:cubicBezTo>
                  <a:lnTo>
                    <a:pt x="30" y="135"/>
                  </a:lnTo>
                  <a:cubicBezTo>
                    <a:pt x="26" y="138"/>
                    <a:pt x="22" y="140"/>
                    <a:pt x="18" y="140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5400" rIns="90000" bIns="5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3726000" y="2157480"/>
              <a:ext cx="46080" cy="59040"/>
            </a:xfrm>
            <a:custGeom>
              <a:avLst/>
              <a:gdLst/>
              <a:ahLst/>
              <a:cxnLst/>
              <a:rect l="l" t="t" r="r" b="b"/>
              <a:pathLst>
                <a:path w="128" h="164" extrusionOk="0">
                  <a:moveTo>
                    <a:pt x="18" y="164"/>
                  </a:moveTo>
                  <a:cubicBezTo>
                    <a:pt x="14" y="164"/>
                    <a:pt x="10" y="163"/>
                    <a:pt x="7" y="160"/>
                  </a:cubicBezTo>
                  <a:cubicBezTo>
                    <a:pt x="-1" y="155"/>
                    <a:pt x="-2" y="144"/>
                    <a:pt x="3" y="136"/>
                  </a:cubicBezTo>
                  <a:lnTo>
                    <a:pt x="96" y="7"/>
                  </a:lnTo>
                  <a:cubicBezTo>
                    <a:pt x="102" y="-1"/>
                    <a:pt x="113" y="-2"/>
                    <a:pt x="121" y="3"/>
                  </a:cubicBezTo>
                  <a:cubicBezTo>
                    <a:pt x="129" y="9"/>
                    <a:pt x="130" y="20"/>
                    <a:pt x="125" y="28"/>
                  </a:cubicBezTo>
                  <a:lnTo>
                    <a:pt x="32" y="156"/>
                  </a:lnTo>
                  <a:cubicBezTo>
                    <a:pt x="29" y="161"/>
                    <a:pt x="23" y="164"/>
                    <a:pt x="18" y="164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2" name="Google Shape;1062;p23"/>
          <p:cNvSpPr/>
          <p:nvPr/>
        </p:nvSpPr>
        <p:spPr>
          <a:xfrm rot="-900016">
            <a:off x="8009602" y="408046"/>
            <a:ext cx="485657" cy="705848"/>
          </a:xfrm>
          <a:custGeom>
            <a:avLst/>
            <a:gdLst/>
            <a:ahLst/>
            <a:cxnLst/>
            <a:rect l="l" t="t" r="r" b="b"/>
            <a:pathLst>
              <a:path w="2739" h="3981" extrusionOk="0">
                <a:moveTo>
                  <a:pt x="0" y="579"/>
                </a:moveTo>
                <a:cubicBezTo>
                  <a:pt x="167" y="787"/>
                  <a:pt x="334" y="996"/>
                  <a:pt x="520" y="1228"/>
                </a:cubicBezTo>
                <a:cubicBezTo>
                  <a:pt x="1031" y="606"/>
                  <a:pt x="2022" y="765"/>
                  <a:pt x="1586" y="1691"/>
                </a:cubicBezTo>
                <a:cubicBezTo>
                  <a:pt x="1157" y="2487"/>
                  <a:pt x="20" y="2872"/>
                  <a:pt x="60" y="3916"/>
                </a:cubicBezTo>
                <a:cubicBezTo>
                  <a:pt x="942" y="3994"/>
                  <a:pt x="1831" y="4001"/>
                  <a:pt x="2714" y="3936"/>
                </a:cubicBezTo>
                <a:cubicBezTo>
                  <a:pt x="2714" y="3936"/>
                  <a:pt x="2784" y="3110"/>
                  <a:pt x="2686" y="3143"/>
                </a:cubicBezTo>
                <a:cubicBezTo>
                  <a:pt x="2283" y="3066"/>
                  <a:pt x="1867" y="3058"/>
                  <a:pt x="1376" y="3094"/>
                </a:cubicBezTo>
                <a:cubicBezTo>
                  <a:pt x="2069" y="2575"/>
                  <a:pt x="2897" y="1755"/>
                  <a:pt x="2556" y="819"/>
                </a:cubicBezTo>
                <a:cubicBezTo>
                  <a:pt x="2121" y="-164"/>
                  <a:pt x="864" y="-284"/>
                  <a:pt x="0" y="5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3" name="Google Shape;1063;p23"/>
          <p:cNvGrpSpPr/>
          <p:nvPr/>
        </p:nvGrpSpPr>
        <p:grpSpPr>
          <a:xfrm rot="900061">
            <a:off x="537497" y="4087934"/>
            <a:ext cx="615326" cy="664007"/>
            <a:chOff x="3515760" y="4601880"/>
            <a:chExt cx="359280" cy="387720"/>
          </a:xfrm>
        </p:grpSpPr>
        <p:sp>
          <p:nvSpPr>
            <p:cNvPr id="1064" name="Google Shape;1064;p23"/>
            <p:cNvSpPr/>
            <p:nvPr/>
          </p:nvSpPr>
          <p:spPr>
            <a:xfrm>
              <a:off x="3515760" y="4869360"/>
              <a:ext cx="359280" cy="87480"/>
            </a:xfrm>
            <a:custGeom>
              <a:avLst/>
              <a:gdLst/>
              <a:ahLst/>
              <a:cxnLst/>
              <a:rect l="l" t="t" r="r" b="b"/>
              <a:pathLst>
                <a:path w="998" h="243" extrusionOk="0">
                  <a:moveTo>
                    <a:pt x="829" y="36"/>
                  </a:moveTo>
                  <a:lnTo>
                    <a:pt x="829" y="36"/>
                  </a:lnTo>
                  <a:lnTo>
                    <a:pt x="782" y="35"/>
                  </a:lnTo>
                  <a:lnTo>
                    <a:pt x="765" y="35"/>
                  </a:lnTo>
                  <a:cubicBezTo>
                    <a:pt x="755" y="35"/>
                    <a:pt x="747" y="28"/>
                    <a:pt x="747" y="18"/>
                  </a:cubicBezTo>
                  <a:cubicBezTo>
                    <a:pt x="747" y="8"/>
                    <a:pt x="755" y="0"/>
                    <a:pt x="765" y="0"/>
                  </a:cubicBezTo>
                  <a:lnTo>
                    <a:pt x="782" y="0"/>
                  </a:lnTo>
                  <a:lnTo>
                    <a:pt x="829" y="0"/>
                  </a:lnTo>
                  <a:cubicBezTo>
                    <a:pt x="839" y="0"/>
                    <a:pt x="846" y="8"/>
                    <a:pt x="846" y="18"/>
                  </a:cubicBezTo>
                  <a:cubicBezTo>
                    <a:pt x="846" y="28"/>
                    <a:pt x="838" y="36"/>
                    <a:pt x="829" y="36"/>
                  </a:cubicBezTo>
                  <a:moveTo>
                    <a:pt x="507" y="36"/>
                  </a:moveTo>
                  <a:lnTo>
                    <a:pt x="507" y="36"/>
                  </a:lnTo>
                  <a:cubicBezTo>
                    <a:pt x="486" y="36"/>
                    <a:pt x="464" y="35"/>
                    <a:pt x="443" y="35"/>
                  </a:cubicBezTo>
                  <a:cubicBezTo>
                    <a:pt x="433" y="35"/>
                    <a:pt x="425" y="27"/>
                    <a:pt x="426" y="17"/>
                  </a:cubicBezTo>
                  <a:cubicBezTo>
                    <a:pt x="426" y="7"/>
                    <a:pt x="434" y="0"/>
                    <a:pt x="443" y="0"/>
                  </a:cubicBezTo>
                  <a:cubicBezTo>
                    <a:pt x="465" y="0"/>
                    <a:pt x="486" y="0"/>
                    <a:pt x="508" y="0"/>
                  </a:cubicBezTo>
                  <a:cubicBezTo>
                    <a:pt x="517" y="1"/>
                    <a:pt x="525" y="9"/>
                    <a:pt x="525" y="18"/>
                  </a:cubicBezTo>
                  <a:cubicBezTo>
                    <a:pt x="525" y="28"/>
                    <a:pt x="517" y="36"/>
                    <a:pt x="507" y="36"/>
                  </a:cubicBezTo>
                  <a:moveTo>
                    <a:pt x="604" y="36"/>
                  </a:moveTo>
                  <a:cubicBezTo>
                    <a:pt x="594" y="36"/>
                    <a:pt x="586" y="28"/>
                    <a:pt x="586" y="18"/>
                  </a:cubicBezTo>
                  <a:cubicBezTo>
                    <a:pt x="586" y="9"/>
                    <a:pt x="594" y="1"/>
                    <a:pt x="604" y="1"/>
                  </a:cubicBezTo>
                  <a:lnTo>
                    <a:pt x="668" y="0"/>
                  </a:lnTo>
                  <a:lnTo>
                    <a:pt x="668" y="0"/>
                  </a:lnTo>
                  <a:cubicBezTo>
                    <a:pt x="678" y="0"/>
                    <a:pt x="686" y="8"/>
                    <a:pt x="686" y="18"/>
                  </a:cubicBezTo>
                  <a:cubicBezTo>
                    <a:pt x="686" y="28"/>
                    <a:pt x="678" y="36"/>
                    <a:pt x="668" y="36"/>
                  </a:cubicBezTo>
                  <a:lnTo>
                    <a:pt x="604" y="36"/>
                  </a:lnTo>
                  <a:moveTo>
                    <a:pt x="981" y="38"/>
                  </a:moveTo>
                  <a:lnTo>
                    <a:pt x="980" y="38"/>
                  </a:lnTo>
                  <a:cubicBezTo>
                    <a:pt x="962" y="37"/>
                    <a:pt x="944" y="37"/>
                    <a:pt x="925" y="36"/>
                  </a:cubicBezTo>
                  <a:cubicBezTo>
                    <a:pt x="915" y="36"/>
                    <a:pt x="907" y="28"/>
                    <a:pt x="908" y="19"/>
                  </a:cubicBezTo>
                  <a:cubicBezTo>
                    <a:pt x="908" y="9"/>
                    <a:pt x="916" y="1"/>
                    <a:pt x="925" y="1"/>
                  </a:cubicBezTo>
                  <a:lnTo>
                    <a:pt x="925" y="1"/>
                  </a:lnTo>
                  <a:cubicBezTo>
                    <a:pt x="944" y="2"/>
                    <a:pt x="963" y="2"/>
                    <a:pt x="981" y="2"/>
                  </a:cubicBezTo>
                  <a:cubicBezTo>
                    <a:pt x="991" y="3"/>
                    <a:pt x="999" y="11"/>
                    <a:pt x="998" y="21"/>
                  </a:cubicBezTo>
                  <a:cubicBezTo>
                    <a:pt x="998" y="30"/>
                    <a:pt x="990" y="38"/>
                    <a:pt x="981" y="38"/>
                  </a:cubicBezTo>
                  <a:moveTo>
                    <a:pt x="294" y="78"/>
                  </a:moveTo>
                  <a:cubicBezTo>
                    <a:pt x="288" y="78"/>
                    <a:pt x="282" y="75"/>
                    <a:pt x="279" y="69"/>
                  </a:cubicBezTo>
                  <a:cubicBezTo>
                    <a:pt x="274" y="61"/>
                    <a:pt x="277" y="50"/>
                    <a:pt x="286" y="45"/>
                  </a:cubicBezTo>
                  <a:cubicBezTo>
                    <a:pt x="304" y="35"/>
                    <a:pt x="323" y="24"/>
                    <a:pt x="341" y="13"/>
                  </a:cubicBezTo>
                  <a:cubicBezTo>
                    <a:pt x="350" y="8"/>
                    <a:pt x="361" y="11"/>
                    <a:pt x="365" y="20"/>
                  </a:cubicBezTo>
                  <a:cubicBezTo>
                    <a:pt x="370" y="28"/>
                    <a:pt x="367" y="39"/>
                    <a:pt x="359" y="44"/>
                  </a:cubicBezTo>
                  <a:cubicBezTo>
                    <a:pt x="340" y="54"/>
                    <a:pt x="322" y="65"/>
                    <a:pt x="303" y="76"/>
                  </a:cubicBezTo>
                  <a:cubicBezTo>
                    <a:pt x="300" y="77"/>
                    <a:pt x="297" y="78"/>
                    <a:pt x="294" y="78"/>
                  </a:cubicBezTo>
                  <a:moveTo>
                    <a:pt x="156" y="160"/>
                  </a:moveTo>
                  <a:cubicBezTo>
                    <a:pt x="150" y="160"/>
                    <a:pt x="144" y="157"/>
                    <a:pt x="141" y="151"/>
                  </a:cubicBezTo>
                  <a:cubicBezTo>
                    <a:pt x="136" y="143"/>
                    <a:pt x="139" y="132"/>
                    <a:pt x="147" y="127"/>
                  </a:cubicBezTo>
                  <a:lnTo>
                    <a:pt x="202" y="94"/>
                  </a:lnTo>
                  <a:cubicBezTo>
                    <a:pt x="211" y="89"/>
                    <a:pt x="221" y="92"/>
                    <a:pt x="226" y="100"/>
                  </a:cubicBezTo>
                  <a:cubicBezTo>
                    <a:pt x="231" y="109"/>
                    <a:pt x="229" y="119"/>
                    <a:pt x="220" y="124"/>
                  </a:cubicBezTo>
                  <a:lnTo>
                    <a:pt x="165" y="157"/>
                  </a:lnTo>
                  <a:cubicBezTo>
                    <a:pt x="162" y="159"/>
                    <a:pt x="159" y="160"/>
                    <a:pt x="156" y="160"/>
                  </a:cubicBezTo>
                  <a:moveTo>
                    <a:pt x="18" y="243"/>
                  </a:moveTo>
                  <a:cubicBezTo>
                    <a:pt x="12" y="243"/>
                    <a:pt x="7" y="240"/>
                    <a:pt x="3" y="234"/>
                  </a:cubicBezTo>
                  <a:cubicBezTo>
                    <a:pt x="-2" y="226"/>
                    <a:pt x="1" y="215"/>
                    <a:pt x="9" y="210"/>
                  </a:cubicBezTo>
                  <a:lnTo>
                    <a:pt x="64" y="177"/>
                  </a:lnTo>
                  <a:cubicBezTo>
                    <a:pt x="73" y="172"/>
                    <a:pt x="84" y="174"/>
                    <a:pt x="89" y="183"/>
                  </a:cubicBezTo>
                  <a:cubicBezTo>
                    <a:pt x="94" y="191"/>
                    <a:pt x="91" y="202"/>
                    <a:pt x="83" y="207"/>
                  </a:cubicBezTo>
                  <a:lnTo>
                    <a:pt x="27" y="240"/>
                  </a:lnTo>
                  <a:cubicBezTo>
                    <a:pt x="25" y="242"/>
                    <a:pt x="21" y="243"/>
                    <a:pt x="18" y="243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2475" rIns="90000" bIns="42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3643560" y="4615560"/>
              <a:ext cx="35640" cy="266040"/>
            </a:xfrm>
            <a:custGeom>
              <a:avLst/>
              <a:gdLst/>
              <a:ahLst/>
              <a:cxnLst/>
              <a:rect l="l" t="t" r="r" b="b"/>
              <a:pathLst>
                <a:path w="99" h="739" extrusionOk="0">
                  <a:moveTo>
                    <a:pt x="76" y="99"/>
                  </a:moveTo>
                  <a:lnTo>
                    <a:pt x="75" y="99"/>
                  </a:lnTo>
                  <a:cubicBezTo>
                    <a:pt x="65" y="98"/>
                    <a:pt x="58" y="89"/>
                    <a:pt x="58" y="80"/>
                  </a:cubicBezTo>
                  <a:lnTo>
                    <a:pt x="64" y="16"/>
                  </a:lnTo>
                  <a:cubicBezTo>
                    <a:pt x="65" y="6"/>
                    <a:pt x="73" y="-1"/>
                    <a:pt x="83" y="0"/>
                  </a:cubicBezTo>
                  <a:cubicBezTo>
                    <a:pt x="93" y="0"/>
                    <a:pt x="100" y="9"/>
                    <a:pt x="99" y="19"/>
                  </a:cubicBezTo>
                  <a:lnTo>
                    <a:pt x="94" y="83"/>
                  </a:lnTo>
                  <a:cubicBezTo>
                    <a:pt x="93" y="92"/>
                    <a:pt x="85" y="99"/>
                    <a:pt x="76" y="99"/>
                  </a:cubicBezTo>
                  <a:moveTo>
                    <a:pt x="61" y="259"/>
                  </a:moveTo>
                  <a:lnTo>
                    <a:pt x="60" y="259"/>
                  </a:lnTo>
                  <a:cubicBezTo>
                    <a:pt x="50" y="258"/>
                    <a:pt x="43" y="249"/>
                    <a:pt x="44" y="239"/>
                  </a:cubicBezTo>
                  <a:lnTo>
                    <a:pt x="50" y="176"/>
                  </a:lnTo>
                  <a:cubicBezTo>
                    <a:pt x="51" y="166"/>
                    <a:pt x="59" y="159"/>
                    <a:pt x="69" y="160"/>
                  </a:cubicBezTo>
                  <a:cubicBezTo>
                    <a:pt x="79" y="160"/>
                    <a:pt x="86" y="169"/>
                    <a:pt x="85" y="179"/>
                  </a:cubicBezTo>
                  <a:lnTo>
                    <a:pt x="79" y="243"/>
                  </a:lnTo>
                  <a:cubicBezTo>
                    <a:pt x="78" y="252"/>
                    <a:pt x="70" y="259"/>
                    <a:pt x="61" y="259"/>
                  </a:cubicBezTo>
                  <a:moveTo>
                    <a:pt x="46" y="419"/>
                  </a:moveTo>
                  <a:lnTo>
                    <a:pt x="45" y="419"/>
                  </a:lnTo>
                  <a:cubicBezTo>
                    <a:pt x="35" y="418"/>
                    <a:pt x="28" y="409"/>
                    <a:pt x="29" y="399"/>
                  </a:cubicBezTo>
                  <a:lnTo>
                    <a:pt x="35" y="335"/>
                  </a:lnTo>
                  <a:cubicBezTo>
                    <a:pt x="36" y="326"/>
                    <a:pt x="44" y="319"/>
                    <a:pt x="54" y="319"/>
                  </a:cubicBezTo>
                  <a:cubicBezTo>
                    <a:pt x="64" y="320"/>
                    <a:pt x="71" y="329"/>
                    <a:pt x="70" y="339"/>
                  </a:cubicBezTo>
                  <a:lnTo>
                    <a:pt x="64" y="403"/>
                  </a:lnTo>
                  <a:cubicBezTo>
                    <a:pt x="63" y="412"/>
                    <a:pt x="55" y="419"/>
                    <a:pt x="46" y="419"/>
                  </a:cubicBezTo>
                  <a:moveTo>
                    <a:pt x="31" y="579"/>
                  </a:moveTo>
                  <a:lnTo>
                    <a:pt x="30" y="579"/>
                  </a:lnTo>
                  <a:cubicBezTo>
                    <a:pt x="20" y="578"/>
                    <a:pt x="13" y="569"/>
                    <a:pt x="14" y="559"/>
                  </a:cubicBezTo>
                  <a:lnTo>
                    <a:pt x="20" y="495"/>
                  </a:lnTo>
                  <a:cubicBezTo>
                    <a:pt x="21" y="486"/>
                    <a:pt x="29" y="479"/>
                    <a:pt x="39" y="479"/>
                  </a:cubicBezTo>
                  <a:cubicBezTo>
                    <a:pt x="49" y="480"/>
                    <a:pt x="56" y="489"/>
                    <a:pt x="55" y="499"/>
                  </a:cubicBezTo>
                  <a:lnTo>
                    <a:pt x="49" y="563"/>
                  </a:lnTo>
                  <a:cubicBezTo>
                    <a:pt x="48" y="572"/>
                    <a:pt x="40" y="579"/>
                    <a:pt x="31" y="579"/>
                  </a:cubicBezTo>
                  <a:moveTo>
                    <a:pt x="17" y="739"/>
                  </a:moveTo>
                  <a:lnTo>
                    <a:pt x="16" y="739"/>
                  </a:lnTo>
                  <a:cubicBezTo>
                    <a:pt x="6" y="738"/>
                    <a:pt x="-1" y="729"/>
                    <a:pt x="0" y="720"/>
                  </a:cubicBezTo>
                  <a:lnTo>
                    <a:pt x="5" y="655"/>
                  </a:lnTo>
                  <a:cubicBezTo>
                    <a:pt x="6" y="646"/>
                    <a:pt x="15" y="639"/>
                    <a:pt x="24" y="639"/>
                  </a:cubicBezTo>
                  <a:cubicBezTo>
                    <a:pt x="34" y="640"/>
                    <a:pt x="41" y="649"/>
                    <a:pt x="40" y="658"/>
                  </a:cubicBezTo>
                  <a:lnTo>
                    <a:pt x="35" y="722"/>
                  </a:lnTo>
                  <a:cubicBezTo>
                    <a:pt x="34" y="732"/>
                    <a:pt x="26" y="739"/>
                    <a:pt x="17" y="739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3515760" y="4601880"/>
              <a:ext cx="295560" cy="387720"/>
            </a:xfrm>
            <a:custGeom>
              <a:avLst/>
              <a:gdLst/>
              <a:ahLst/>
              <a:cxnLst/>
              <a:rect l="l" t="t" r="r" b="b"/>
              <a:pathLst>
                <a:path w="821" h="1077" extrusionOk="0">
                  <a:moveTo>
                    <a:pt x="43" y="953"/>
                  </a:moveTo>
                  <a:lnTo>
                    <a:pt x="776" y="1038"/>
                  </a:lnTo>
                  <a:cubicBezTo>
                    <a:pt x="643" y="694"/>
                    <a:pt x="535" y="374"/>
                    <a:pt x="431" y="63"/>
                  </a:cubicBezTo>
                  <a:cubicBezTo>
                    <a:pt x="277" y="368"/>
                    <a:pt x="153" y="652"/>
                    <a:pt x="43" y="953"/>
                  </a:cubicBezTo>
                  <a:moveTo>
                    <a:pt x="804" y="1077"/>
                  </a:moveTo>
                  <a:cubicBezTo>
                    <a:pt x="803" y="1077"/>
                    <a:pt x="802" y="1077"/>
                    <a:pt x="802" y="1077"/>
                  </a:cubicBezTo>
                  <a:lnTo>
                    <a:pt x="16" y="986"/>
                  </a:lnTo>
                  <a:cubicBezTo>
                    <a:pt x="11" y="985"/>
                    <a:pt x="6" y="982"/>
                    <a:pt x="3" y="977"/>
                  </a:cubicBezTo>
                  <a:cubicBezTo>
                    <a:pt x="0" y="973"/>
                    <a:pt x="0" y="967"/>
                    <a:pt x="2" y="962"/>
                  </a:cubicBezTo>
                  <a:cubicBezTo>
                    <a:pt x="119" y="640"/>
                    <a:pt x="252" y="337"/>
                    <a:pt x="419" y="10"/>
                  </a:cubicBezTo>
                  <a:cubicBezTo>
                    <a:pt x="422" y="4"/>
                    <a:pt x="429" y="0"/>
                    <a:pt x="436" y="0"/>
                  </a:cubicBezTo>
                  <a:cubicBezTo>
                    <a:pt x="443" y="1"/>
                    <a:pt x="449" y="6"/>
                    <a:pt x="452" y="12"/>
                  </a:cubicBezTo>
                  <a:cubicBezTo>
                    <a:pt x="562" y="344"/>
                    <a:pt x="676" y="685"/>
                    <a:pt x="820" y="1053"/>
                  </a:cubicBezTo>
                  <a:cubicBezTo>
                    <a:pt x="822" y="1058"/>
                    <a:pt x="821" y="1065"/>
                    <a:pt x="817" y="1070"/>
                  </a:cubicBezTo>
                  <a:cubicBezTo>
                    <a:pt x="814" y="1074"/>
                    <a:pt x="809" y="1077"/>
                    <a:pt x="804" y="1077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3665880" y="4602240"/>
              <a:ext cx="209160" cy="387360"/>
            </a:xfrm>
            <a:custGeom>
              <a:avLst/>
              <a:gdLst/>
              <a:ahLst/>
              <a:cxnLst/>
              <a:rect l="l" t="t" r="r" b="b"/>
              <a:pathLst>
                <a:path w="581" h="1076" extrusionOk="0">
                  <a:moveTo>
                    <a:pt x="387" y="1076"/>
                  </a:moveTo>
                  <a:cubicBezTo>
                    <a:pt x="384" y="1076"/>
                    <a:pt x="381" y="1075"/>
                    <a:pt x="378" y="1073"/>
                  </a:cubicBezTo>
                  <a:cubicBezTo>
                    <a:pt x="369" y="1069"/>
                    <a:pt x="366" y="1058"/>
                    <a:pt x="371" y="1049"/>
                  </a:cubicBezTo>
                  <a:cubicBezTo>
                    <a:pt x="399" y="1000"/>
                    <a:pt x="430" y="949"/>
                    <a:pt x="460" y="901"/>
                  </a:cubicBezTo>
                  <a:cubicBezTo>
                    <a:pt x="488" y="856"/>
                    <a:pt x="516" y="809"/>
                    <a:pt x="543" y="763"/>
                  </a:cubicBezTo>
                  <a:lnTo>
                    <a:pt x="4" y="27"/>
                  </a:lnTo>
                  <a:cubicBezTo>
                    <a:pt x="-2" y="20"/>
                    <a:pt x="0" y="8"/>
                    <a:pt x="7" y="3"/>
                  </a:cubicBezTo>
                  <a:cubicBezTo>
                    <a:pt x="15" y="-3"/>
                    <a:pt x="26" y="-1"/>
                    <a:pt x="32" y="6"/>
                  </a:cubicBezTo>
                  <a:lnTo>
                    <a:pt x="578" y="752"/>
                  </a:lnTo>
                  <a:cubicBezTo>
                    <a:pt x="582" y="757"/>
                    <a:pt x="583" y="765"/>
                    <a:pt x="579" y="771"/>
                  </a:cubicBezTo>
                  <a:cubicBezTo>
                    <a:pt x="551" y="820"/>
                    <a:pt x="520" y="870"/>
                    <a:pt x="490" y="919"/>
                  </a:cubicBezTo>
                  <a:cubicBezTo>
                    <a:pt x="461" y="968"/>
                    <a:pt x="430" y="1018"/>
                    <a:pt x="402" y="1067"/>
                  </a:cubicBezTo>
                  <a:cubicBezTo>
                    <a:pt x="399" y="1072"/>
                    <a:pt x="393" y="1076"/>
                    <a:pt x="387" y="1076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9" name="Google Shape;1069;p24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1070" name="Google Shape;1070;p24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1071" name="Google Shape;1071;p24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2" name="Google Shape;1072;p24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3" name="Google Shape;1073;p24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4" name="Google Shape;1074;p24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5" name="Google Shape;1075;p24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6" name="Google Shape;1076;p24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24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8" name="Google Shape;1078;p24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9" name="Google Shape;1079;p24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0" name="Google Shape;1080;p24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1" name="Google Shape;1081;p24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2" name="Google Shape;1082;p24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3" name="Google Shape;1083;p24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4" name="Google Shape;1084;p24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5" name="Google Shape;1085;p24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6" name="Google Shape;1086;p24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87" name="Google Shape;1087;p24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89" name="Google Shape;1089;p24"/>
          <p:cNvSpPr/>
          <p:nvPr/>
        </p:nvSpPr>
        <p:spPr>
          <a:xfrm rot="10800000">
            <a:off x="8229026" y="-3"/>
            <a:ext cx="914976" cy="914976"/>
          </a:xfrm>
          <a:custGeom>
            <a:avLst/>
            <a:gdLst/>
            <a:ahLst/>
            <a:cxnLst/>
            <a:rect l="l" t="t" r="r" b="b"/>
            <a:pathLst>
              <a:path w="1158" h="1158" extrusionOk="0">
                <a:moveTo>
                  <a:pt x="1158" y="1158"/>
                </a:moveTo>
                <a:lnTo>
                  <a:pt x="0" y="1158"/>
                </a:lnTo>
                <a:lnTo>
                  <a:pt x="0" y="0"/>
                </a:lnTo>
                <a:cubicBezTo>
                  <a:pt x="640" y="0"/>
                  <a:pt x="1158" y="519"/>
                  <a:pt x="1158" y="115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24"/>
          <p:cNvSpPr/>
          <p:nvPr/>
        </p:nvSpPr>
        <p:spPr>
          <a:xfrm rot="-1957624">
            <a:off x="8371335" y="394566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1" name="Google Shape;1091;p24"/>
          <p:cNvGrpSpPr/>
          <p:nvPr/>
        </p:nvGrpSpPr>
        <p:grpSpPr>
          <a:xfrm rot="-2700000">
            <a:off x="-428023" y="3807259"/>
            <a:ext cx="1869102" cy="831952"/>
            <a:chOff x="2277360" y="4158360"/>
            <a:chExt cx="1869120" cy="831960"/>
          </a:xfrm>
        </p:grpSpPr>
        <p:sp>
          <p:nvSpPr>
            <p:cNvPr id="1092" name="Google Shape;1092;p24"/>
            <p:cNvSpPr/>
            <p:nvPr/>
          </p:nvSpPr>
          <p:spPr>
            <a:xfrm>
              <a:off x="2375280" y="4212360"/>
              <a:ext cx="1475280" cy="765360"/>
            </a:xfrm>
            <a:custGeom>
              <a:avLst/>
              <a:gdLst/>
              <a:ahLst/>
              <a:cxnLst/>
              <a:rect l="l" t="t" r="r" b="b"/>
              <a:pathLst>
                <a:path w="4098" h="2126" extrusionOk="0">
                  <a:moveTo>
                    <a:pt x="3879" y="0"/>
                  </a:moveTo>
                  <a:lnTo>
                    <a:pt x="4098" y="531"/>
                  </a:lnTo>
                  <a:lnTo>
                    <a:pt x="218" y="2126"/>
                  </a:lnTo>
                  <a:lnTo>
                    <a:pt x="0" y="1595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2915280" y="4447800"/>
              <a:ext cx="361800" cy="307800"/>
            </a:xfrm>
            <a:custGeom>
              <a:avLst/>
              <a:gdLst/>
              <a:ahLst/>
              <a:cxnLst/>
              <a:rect l="l" t="t" r="r" b="b"/>
              <a:pathLst>
                <a:path w="1005" h="855" extrusionOk="0">
                  <a:moveTo>
                    <a:pt x="787" y="0"/>
                  </a:moveTo>
                  <a:lnTo>
                    <a:pt x="0" y="324"/>
                  </a:lnTo>
                  <a:lnTo>
                    <a:pt x="219" y="855"/>
                  </a:lnTo>
                  <a:lnTo>
                    <a:pt x="1005" y="532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3688920" y="4212360"/>
              <a:ext cx="161640" cy="225360"/>
            </a:xfrm>
            <a:custGeom>
              <a:avLst/>
              <a:gdLst/>
              <a:ahLst/>
              <a:cxnLst/>
              <a:rect l="l" t="t" r="r" b="b"/>
              <a:pathLst>
                <a:path w="449" h="626" extrusionOk="0">
                  <a:moveTo>
                    <a:pt x="230" y="0"/>
                  </a:moveTo>
                  <a:lnTo>
                    <a:pt x="0" y="95"/>
                  </a:lnTo>
                  <a:lnTo>
                    <a:pt x="218" y="626"/>
                  </a:lnTo>
                  <a:lnTo>
                    <a:pt x="449" y="53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2277360" y="4800960"/>
              <a:ext cx="170640" cy="189360"/>
            </a:xfrm>
            <a:custGeom>
              <a:avLst/>
              <a:gdLst/>
              <a:ahLst/>
              <a:cxnLst/>
              <a:rect l="l" t="t" r="r" b="b"/>
              <a:pathLst>
                <a:path w="474" h="526" extrusionOk="0">
                  <a:moveTo>
                    <a:pt x="152" y="56"/>
                  </a:moveTo>
                  <a:lnTo>
                    <a:pt x="288" y="0"/>
                  </a:lnTo>
                  <a:lnTo>
                    <a:pt x="474" y="451"/>
                  </a:lnTo>
                  <a:lnTo>
                    <a:pt x="337" y="507"/>
                  </a:lnTo>
                  <a:cubicBezTo>
                    <a:pt x="212" y="558"/>
                    <a:pt x="70" y="499"/>
                    <a:pt x="19" y="374"/>
                  </a:cubicBezTo>
                  <a:cubicBezTo>
                    <a:pt x="-32" y="250"/>
                    <a:pt x="27" y="107"/>
                    <a:pt x="152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3771720" y="4178160"/>
              <a:ext cx="278640" cy="225360"/>
            </a:xfrm>
            <a:custGeom>
              <a:avLst/>
              <a:gdLst/>
              <a:ahLst/>
              <a:cxnLst/>
              <a:rect l="l" t="t" r="r" b="b"/>
              <a:pathLst>
                <a:path w="774" h="626" extrusionOk="0">
                  <a:moveTo>
                    <a:pt x="0" y="95"/>
                  </a:moveTo>
                  <a:lnTo>
                    <a:pt x="219" y="626"/>
                  </a:lnTo>
                  <a:lnTo>
                    <a:pt x="774" y="210"/>
                  </a:lnTo>
                  <a:lnTo>
                    <a:pt x="688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4021560" y="4158360"/>
              <a:ext cx="124920" cy="90360"/>
            </a:xfrm>
            <a:custGeom>
              <a:avLst/>
              <a:gdLst/>
              <a:ahLst/>
              <a:cxnLst/>
              <a:rect l="l" t="t" r="r" b="b"/>
              <a:pathLst>
                <a:path w="347" h="251" extrusionOk="0">
                  <a:moveTo>
                    <a:pt x="276" y="2"/>
                  </a:moveTo>
                  <a:lnTo>
                    <a:pt x="0" y="69"/>
                  </a:lnTo>
                  <a:lnTo>
                    <a:pt x="75" y="251"/>
                  </a:lnTo>
                  <a:lnTo>
                    <a:pt x="318" y="104"/>
                  </a:lnTo>
                  <a:cubicBezTo>
                    <a:pt x="343" y="91"/>
                    <a:pt x="354" y="61"/>
                    <a:pt x="343" y="35"/>
                  </a:cubicBezTo>
                  <a:cubicBezTo>
                    <a:pt x="332" y="8"/>
                    <a:pt x="303" y="-6"/>
                    <a:pt x="276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394360" y="4391640"/>
              <a:ext cx="671040" cy="376920"/>
            </a:xfrm>
            <a:custGeom>
              <a:avLst/>
              <a:gdLst/>
              <a:ahLst/>
              <a:cxnLst/>
              <a:rect l="l" t="t" r="r" b="b"/>
              <a:pathLst>
                <a:path w="1864" h="1047" extrusionOk="0">
                  <a:moveTo>
                    <a:pt x="98" y="706"/>
                  </a:moveTo>
                  <a:lnTo>
                    <a:pt x="1808" y="3"/>
                  </a:lnTo>
                  <a:cubicBezTo>
                    <a:pt x="1841" y="-10"/>
                    <a:pt x="1874" y="22"/>
                    <a:pt x="1862" y="55"/>
                  </a:cubicBezTo>
                  <a:lnTo>
                    <a:pt x="1794" y="239"/>
                  </a:lnTo>
                  <a:cubicBezTo>
                    <a:pt x="1782" y="274"/>
                    <a:pt x="1756" y="301"/>
                    <a:pt x="1722" y="315"/>
                  </a:cubicBezTo>
                  <a:lnTo>
                    <a:pt x="1352" y="467"/>
                  </a:lnTo>
                  <a:cubicBezTo>
                    <a:pt x="1324" y="478"/>
                    <a:pt x="1292" y="480"/>
                    <a:pt x="1263" y="470"/>
                  </a:cubicBezTo>
                  <a:cubicBezTo>
                    <a:pt x="1232" y="460"/>
                    <a:pt x="1199" y="456"/>
                    <a:pt x="1167" y="457"/>
                  </a:cubicBezTo>
                  <a:cubicBezTo>
                    <a:pt x="1135" y="458"/>
                    <a:pt x="1103" y="465"/>
                    <a:pt x="1073" y="477"/>
                  </a:cubicBezTo>
                  <a:lnTo>
                    <a:pt x="381" y="761"/>
                  </a:lnTo>
                  <a:cubicBezTo>
                    <a:pt x="346" y="776"/>
                    <a:pt x="329" y="817"/>
                    <a:pt x="343" y="853"/>
                  </a:cubicBezTo>
                  <a:lnTo>
                    <a:pt x="372" y="922"/>
                  </a:lnTo>
                  <a:lnTo>
                    <a:pt x="67" y="1047"/>
                  </a:lnTo>
                  <a:lnTo>
                    <a:pt x="12" y="913"/>
                  </a:lnTo>
                  <a:cubicBezTo>
                    <a:pt x="-21" y="832"/>
                    <a:pt x="17" y="739"/>
                    <a:pt x="98" y="7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p24"/>
          <p:cNvSpPr/>
          <p:nvPr/>
        </p:nvSpPr>
        <p:spPr>
          <a:xfrm rot="3737999">
            <a:off x="631189" y="3823763"/>
            <a:ext cx="351724" cy="394924"/>
          </a:xfrm>
          <a:custGeom>
            <a:avLst/>
            <a:gdLst/>
            <a:ahLst/>
            <a:cxnLst/>
            <a:rect l="l" t="t" r="r" b="b"/>
            <a:pathLst>
              <a:path w="977" h="1097" extrusionOk="0">
                <a:moveTo>
                  <a:pt x="950" y="1097"/>
                </a:moveTo>
                <a:cubicBezTo>
                  <a:pt x="942" y="1097"/>
                  <a:pt x="935" y="1094"/>
                  <a:pt x="929" y="1087"/>
                </a:cubicBezTo>
                <a:lnTo>
                  <a:pt x="7" y="45"/>
                </a:lnTo>
                <a:cubicBezTo>
                  <a:pt x="-3" y="34"/>
                  <a:pt x="-2" y="17"/>
                  <a:pt x="9" y="7"/>
                </a:cubicBezTo>
                <a:cubicBezTo>
                  <a:pt x="20" y="-3"/>
                  <a:pt x="37" y="-2"/>
                  <a:pt x="47" y="10"/>
                </a:cubicBezTo>
                <a:lnTo>
                  <a:pt x="970" y="1052"/>
                </a:lnTo>
                <a:cubicBezTo>
                  <a:pt x="980" y="1063"/>
                  <a:pt x="979" y="1080"/>
                  <a:pt x="967" y="1090"/>
                </a:cubicBezTo>
                <a:cubicBezTo>
                  <a:pt x="962" y="1094"/>
                  <a:pt x="956" y="1097"/>
                  <a:pt x="950" y="1097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24"/>
          <p:cNvSpPr/>
          <p:nvPr/>
        </p:nvSpPr>
        <p:spPr>
          <a:xfrm rot="-653007">
            <a:off x="8011236" y="4013999"/>
            <a:ext cx="461348" cy="640629"/>
          </a:xfrm>
          <a:custGeom>
            <a:avLst/>
            <a:gdLst/>
            <a:ahLst/>
            <a:cxnLst/>
            <a:rect l="l" t="t" r="r" b="b"/>
            <a:pathLst>
              <a:path w="2720" h="3777" extrusionOk="0">
                <a:moveTo>
                  <a:pt x="2484" y="684"/>
                </a:moveTo>
                <a:cubicBezTo>
                  <a:pt x="2009" y="715"/>
                  <a:pt x="1534" y="746"/>
                  <a:pt x="1059" y="778"/>
                </a:cubicBezTo>
                <a:cubicBezTo>
                  <a:pt x="1051" y="918"/>
                  <a:pt x="1048" y="1027"/>
                  <a:pt x="1073" y="1204"/>
                </a:cubicBezTo>
                <a:cubicBezTo>
                  <a:pt x="2075" y="1095"/>
                  <a:pt x="2965" y="1731"/>
                  <a:pt x="2659" y="2783"/>
                </a:cubicBezTo>
                <a:cubicBezTo>
                  <a:pt x="2381" y="3958"/>
                  <a:pt x="858" y="3983"/>
                  <a:pt x="0" y="3417"/>
                </a:cubicBezTo>
                <a:cubicBezTo>
                  <a:pt x="77" y="3150"/>
                  <a:pt x="206" y="2926"/>
                  <a:pt x="365" y="2724"/>
                </a:cubicBezTo>
                <a:cubicBezTo>
                  <a:pt x="2294" y="3817"/>
                  <a:pt x="2196" y="1275"/>
                  <a:pt x="445" y="2023"/>
                </a:cubicBezTo>
                <a:cubicBezTo>
                  <a:pt x="412" y="1297"/>
                  <a:pt x="336" y="685"/>
                  <a:pt x="390" y="45"/>
                </a:cubicBezTo>
                <a:cubicBezTo>
                  <a:pt x="1075" y="-8"/>
                  <a:pt x="1763" y="-17"/>
                  <a:pt x="2418" y="34"/>
                </a:cubicBezTo>
                <a:cubicBezTo>
                  <a:pt x="2502" y="245"/>
                  <a:pt x="2520" y="482"/>
                  <a:pt x="2484" y="684"/>
                </a:cubicBezTo>
                <a:close/>
              </a:path>
            </a:pathLst>
          </a:custGeom>
          <a:solidFill>
            <a:srgbClr val="334D80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1" name="Google Shape;1101;p24"/>
          <p:cNvGrpSpPr/>
          <p:nvPr/>
        </p:nvGrpSpPr>
        <p:grpSpPr>
          <a:xfrm rot="-257801">
            <a:off x="8525323" y="3778825"/>
            <a:ext cx="171800" cy="954538"/>
            <a:chOff x="3708000" y="2146320"/>
            <a:chExt cx="127440" cy="708120"/>
          </a:xfrm>
        </p:grpSpPr>
        <p:sp>
          <p:nvSpPr>
            <p:cNvPr id="1102" name="Google Shape;1102;p24"/>
            <p:cNvSpPr/>
            <p:nvPr/>
          </p:nvSpPr>
          <p:spPr>
            <a:xfrm>
              <a:off x="3735360" y="2146320"/>
              <a:ext cx="70560" cy="708120"/>
            </a:xfrm>
            <a:custGeom>
              <a:avLst/>
              <a:gdLst/>
              <a:ahLst/>
              <a:cxnLst/>
              <a:rect l="l" t="t" r="r" b="b"/>
              <a:pathLst>
                <a:path w="196" h="1967" extrusionOk="0">
                  <a:moveTo>
                    <a:pt x="172" y="1967"/>
                  </a:moveTo>
                  <a:lnTo>
                    <a:pt x="172" y="1967"/>
                  </a:lnTo>
                  <a:cubicBezTo>
                    <a:pt x="162" y="1966"/>
                    <a:pt x="154" y="1958"/>
                    <a:pt x="155" y="1948"/>
                  </a:cubicBezTo>
                  <a:cubicBezTo>
                    <a:pt x="197" y="950"/>
                    <a:pt x="3" y="31"/>
                    <a:pt x="1" y="21"/>
                  </a:cubicBezTo>
                  <a:cubicBezTo>
                    <a:pt x="-1" y="12"/>
                    <a:pt x="5" y="2"/>
                    <a:pt x="14" y="0"/>
                  </a:cubicBezTo>
                  <a:cubicBezTo>
                    <a:pt x="24" y="-2"/>
                    <a:pt x="33" y="4"/>
                    <a:pt x="35" y="14"/>
                  </a:cubicBezTo>
                  <a:cubicBezTo>
                    <a:pt x="37" y="23"/>
                    <a:pt x="232" y="946"/>
                    <a:pt x="190" y="1950"/>
                  </a:cubicBezTo>
                  <a:cubicBezTo>
                    <a:pt x="190" y="1959"/>
                    <a:pt x="182" y="1967"/>
                    <a:pt x="172" y="196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708000" y="2176920"/>
              <a:ext cx="77400" cy="26280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8" y="73"/>
                  </a:moveTo>
                  <a:cubicBezTo>
                    <a:pt x="10" y="73"/>
                    <a:pt x="3" y="67"/>
                    <a:pt x="1" y="59"/>
                  </a:cubicBezTo>
                  <a:cubicBezTo>
                    <a:pt x="-1" y="49"/>
                    <a:pt x="5" y="40"/>
                    <a:pt x="15" y="38"/>
                  </a:cubicBezTo>
                  <a:lnTo>
                    <a:pt x="194" y="0"/>
                  </a:lnTo>
                  <a:cubicBezTo>
                    <a:pt x="204" y="-2"/>
                    <a:pt x="213" y="5"/>
                    <a:pt x="215" y="14"/>
                  </a:cubicBezTo>
                  <a:cubicBezTo>
                    <a:pt x="217" y="24"/>
                    <a:pt x="211" y="33"/>
                    <a:pt x="202" y="35"/>
                  </a:cubicBezTo>
                  <a:lnTo>
                    <a:pt x="22" y="72"/>
                  </a:lnTo>
                  <a:cubicBezTo>
                    <a:pt x="21" y="73"/>
                    <a:pt x="20" y="73"/>
                    <a:pt x="18" y="73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3760200" y="2813040"/>
              <a:ext cx="75240" cy="12960"/>
            </a:xfrm>
            <a:custGeom>
              <a:avLst/>
              <a:gdLst/>
              <a:ahLst/>
              <a:cxnLst/>
              <a:rect l="l" t="t" r="r" b="b"/>
              <a:pathLst>
                <a:path w="209" h="36" extrusionOk="0">
                  <a:moveTo>
                    <a:pt x="191" y="36"/>
                  </a:moveTo>
                  <a:lnTo>
                    <a:pt x="18" y="36"/>
                  </a:ln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191" y="0"/>
                  </a:lnTo>
                  <a:cubicBezTo>
                    <a:pt x="201" y="0"/>
                    <a:pt x="209" y="8"/>
                    <a:pt x="209" y="18"/>
                  </a:cubicBezTo>
                  <a:cubicBezTo>
                    <a:pt x="209" y="28"/>
                    <a:pt x="201" y="36"/>
                    <a:pt x="191" y="3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3772800" y="2791800"/>
              <a:ext cx="54000" cy="504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18" y="140"/>
                  </a:moveTo>
                  <a:cubicBezTo>
                    <a:pt x="13" y="140"/>
                    <a:pt x="8" y="138"/>
                    <a:pt x="5" y="134"/>
                  </a:cubicBezTo>
                  <a:cubicBezTo>
                    <a:pt x="-2" y="127"/>
                    <a:pt x="-1" y="116"/>
                    <a:pt x="6" y="109"/>
                  </a:cubicBezTo>
                  <a:lnTo>
                    <a:pt x="121" y="5"/>
                  </a:lnTo>
                  <a:cubicBezTo>
                    <a:pt x="128" y="-2"/>
                    <a:pt x="139" y="-1"/>
                    <a:pt x="146" y="6"/>
                  </a:cubicBezTo>
                  <a:cubicBezTo>
                    <a:pt x="152" y="13"/>
                    <a:pt x="152" y="24"/>
                    <a:pt x="144" y="31"/>
                  </a:cubicBezTo>
                  <a:lnTo>
                    <a:pt x="30" y="135"/>
                  </a:lnTo>
                  <a:cubicBezTo>
                    <a:pt x="26" y="138"/>
                    <a:pt x="22" y="140"/>
                    <a:pt x="18" y="140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5400" rIns="90000" bIns="5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3726000" y="2157480"/>
              <a:ext cx="46080" cy="59040"/>
            </a:xfrm>
            <a:custGeom>
              <a:avLst/>
              <a:gdLst/>
              <a:ahLst/>
              <a:cxnLst/>
              <a:rect l="l" t="t" r="r" b="b"/>
              <a:pathLst>
                <a:path w="128" h="164" extrusionOk="0">
                  <a:moveTo>
                    <a:pt x="18" y="164"/>
                  </a:moveTo>
                  <a:cubicBezTo>
                    <a:pt x="14" y="164"/>
                    <a:pt x="10" y="163"/>
                    <a:pt x="7" y="160"/>
                  </a:cubicBezTo>
                  <a:cubicBezTo>
                    <a:pt x="-1" y="155"/>
                    <a:pt x="-2" y="144"/>
                    <a:pt x="3" y="136"/>
                  </a:cubicBezTo>
                  <a:lnTo>
                    <a:pt x="96" y="7"/>
                  </a:lnTo>
                  <a:cubicBezTo>
                    <a:pt x="102" y="-1"/>
                    <a:pt x="113" y="-2"/>
                    <a:pt x="121" y="3"/>
                  </a:cubicBezTo>
                  <a:cubicBezTo>
                    <a:pt x="129" y="9"/>
                    <a:pt x="130" y="20"/>
                    <a:pt x="125" y="28"/>
                  </a:cubicBezTo>
                  <a:lnTo>
                    <a:pt x="32" y="156"/>
                  </a:lnTo>
                  <a:cubicBezTo>
                    <a:pt x="29" y="161"/>
                    <a:pt x="23" y="164"/>
                    <a:pt x="18" y="164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5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1109" name="Google Shape;1109;p25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1110" name="Google Shape;1110;p25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25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2" name="Google Shape;1112;p25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25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4" name="Google Shape;1114;p25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5" name="Google Shape;1115;p25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6" name="Google Shape;1116;p25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25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8" name="Google Shape;1118;p25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9" name="Google Shape;1119;p25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0" name="Google Shape;1120;p25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1" name="Google Shape;1121;p25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2" name="Google Shape;1122;p25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3" name="Google Shape;1123;p25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4" name="Google Shape;1124;p25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5" name="Google Shape;1125;p25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26" name="Google Shape;1126;p25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28" name="Google Shape;1128;p25"/>
          <p:cNvSpPr/>
          <p:nvPr/>
        </p:nvSpPr>
        <p:spPr>
          <a:xfrm>
            <a:off x="319897" y="4128310"/>
            <a:ext cx="856440" cy="803880"/>
          </a:xfrm>
          <a:custGeom>
            <a:avLst/>
            <a:gdLst/>
            <a:ahLst/>
            <a:cxnLst/>
            <a:rect l="l" t="t" r="r" b="b"/>
            <a:pathLst>
              <a:path w="2379" h="2233" extrusionOk="0">
                <a:moveTo>
                  <a:pt x="2379" y="1516"/>
                </a:moveTo>
                <a:lnTo>
                  <a:pt x="1767" y="1056"/>
                </a:lnTo>
                <a:lnTo>
                  <a:pt x="2281" y="481"/>
                </a:lnTo>
                <a:lnTo>
                  <a:pt x="1743" y="0"/>
                </a:lnTo>
                <a:lnTo>
                  <a:pt x="1188" y="622"/>
                </a:lnTo>
                <a:lnTo>
                  <a:pt x="432" y="56"/>
                </a:lnTo>
                <a:lnTo>
                  <a:pt x="0" y="633"/>
                </a:lnTo>
                <a:lnTo>
                  <a:pt x="706" y="1162"/>
                </a:lnTo>
                <a:lnTo>
                  <a:pt x="179" y="1753"/>
                </a:lnTo>
                <a:lnTo>
                  <a:pt x="717" y="2233"/>
                </a:lnTo>
                <a:lnTo>
                  <a:pt x="1285" y="1597"/>
                </a:lnTo>
                <a:lnTo>
                  <a:pt x="1946" y="2093"/>
                </a:lnTo>
                <a:lnTo>
                  <a:pt x="2379" y="15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9" name="Google Shape;1129;p25"/>
          <p:cNvGrpSpPr/>
          <p:nvPr/>
        </p:nvGrpSpPr>
        <p:grpSpPr>
          <a:xfrm rot="-8100000" flipH="1">
            <a:off x="7247836" y="853125"/>
            <a:ext cx="3115050" cy="1694864"/>
            <a:chOff x="720000" y="6076080"/>
            <a:chExt cx="3115080" cy="1694880"/>
          </a:xfrm>
        </p:grpSpPr>
        <p:sp>
          <p:nvSpPr>
            <p:cNvPr id="1130" name="Google Shape;1130;p25"/>
            <p:cNvSpPr/>
            <p:nvPr/>
          </p:nvSpPr>
          <p:spPr>
            <a:xfrm>
              <a:off x="720000" y="6076080"/>
              <a:ext cx="3115080" cy="1694880"/>
            </a:xfrm>
            <a:custGeom>
              <a:avLst/>
              <a:gdLst/>
              <a:ahLst/>
              <a:cxnLst/>
              <a:rect l="l" t="t" r="r" b="b"/>
              <a:pathLst>
                <a:path w="8653" h="4708" extrusionOk="0">
                  <a:moveTo>
                    <a:pt x="8653" y="996"/>
                  </a:moveTo>
                  <a:lnTo>
                    <a:pt x="451" y="4708"/>
                  </a:lnTo>
                  <a:lnTo>
                    <a:pt x="0" y="3712"/>
                  </a:lnTo>
                  <a:lnTo>
                    <a:pt x="8202" y="0"/>
                  </a:lnTo>
                  <a:lnTo>
                    <a:pt x="8653" y="996"/>
                  </a:lnTo>
                  <a:close/>
                </a:path>
              </a:pathLst>
            </a:custGeom>
            <a:solidFill>
              <a:srgbClr val="FF844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5"/>
            <p:cNvSpPr/>
            <p:nvPr/>
          </p:nvSpPr>
          <p:spPr>
            <a:xfrm>
              <a:off x="806760" y="736020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1056600" y="724716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5"/>
            <p:cNvSpPr/>
            <p:nvPr/>
          </p:nvSpPr>
          <p:spPr>
            <a:xfrm>
              <a:off x="1306440" y="713412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1556280" y="702108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1806120" y="690804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5"/>
            <p:cNvSpPr/>
            <p:nvPr/>
          </p:nvSpPr>
          <p:spPr>
            <a:xfrm>
              <a:off x="2055960" y="679500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5"/>
            <p:cNvSpPr/>
            <p:nvPr/>
          </p:nvSpPr>
          <p:spPr>
            <a:xfrm>
              <a:off x="2305800" y="668196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2555640" y="656892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2805480" y="645588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6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5"/>
            <p:cNvSpPr/>
            <p:nvPr/>
          </p:nvSpPr>
          <p:spPr>
            <a:xfrm>
              <a:off x="3055320" y="6342840"/>
              <a:ext cx="78120" cy="123480"/>
            </a:xfrm>
            <a:custGeom>
              <a:avLst/>
              <a:gdLst/>
              <a:ahLst/>
              <a:cxnLst/>
              <a:rect l="l" t="t" r="r" b="b"/>
              <a:pathLst>
                <a:path w="217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8" y="0"/>
                  </a:lnTo>
                  <a:lnTo>
                    <a:pt x="217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5"/>
            <p:cNvSpPr/>
            <p:nvPr/>
          </p:nvSpPr>
          <p:spPr>
            <a:xfrm>
              <a:off x="3304800" y="622980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5"/>
            <p:cNvSpPr/>
            <p:nvPr/>
          </p:nvSpPr>
          <p:spPr>
            <a:xfrm>
              <a:off x="3554640" y="6116760"/>
              <a:ext cx="78480" cy="123480"/>
            </a:xfrm>
            <a:custGeom>
              <a:avLst/>
              <a:gdLst/>
              <a:ahLst/>
              <a:cxnLst/>
              <a:rect l="l" t="t" r="r" b="b"/>
              <a:pathLst>
                <a:path w="218" h="343" extrusionOk="0">
                  <a:moveTo>
                    <a:pt x="139" y="343"/>
                  </a:moveTo>
                  <a:lnTo>
                    <a:pt x="0" y="35"/>
                  </a:lnTo>
                  <a:lnTo>
                    <a:pt x="79" y="0"/>
                  </a:lnTo>
                  <a:lnTo>
                    <a:pt x="218" y="307"/>
                  </a:lnTo>
                  <a:lnTo>
                    <a:pt x="139" y="34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25"/>
          <p:cNvGrpSpPr/>
          <p:nvPr/>
        </p:nvGrpSpPr>
        <p:grpSpPr>
          <a:xfrm rot="5669084" flipH="1">
            <a:off x="7755882" y="1448236"/>
            <a:ext cx="1270478" cy="718719"/>
            <a:chOff x="1195575" y="1247040"/>
            <a:chExt cx="501480" cy="283680"/>
          </a:xfrm>
        </p:grpSpPr>
        <p:grpSp>
          <p:nvGrpSpPr>
            <p:cNvPr id="1144" name="Google Shape;1144;p25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1145" name="Google Shape;1145;p25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7" name="Google Shape;1147;p25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>
              <a:noFill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8" name="Google Shape;1148;p25"/>
          <p:cNvSpPr/>
          <p:nvPr/>
        </p:nvSpPr>
        <p:spPr>
          <a:xfrm rot="1577632">
            <a:off x="268963" y="4463290"/>
            <a:ext cx="209159" cy="133919"/>
          </a:xfrm>
          <a:custGeom>
            <a:avLst/>
            <a:gdLst/>
            <a:ahLst/>
            <a:cxnLst/>
            <a:rect l="l" t="t" r="r" b="b"/>
            <a:pathLst>
              <a:path w="581" h="372" extrusionOk="0">
                <a:moveTo>
                  <a:pt x="443" y="372"/>
                </a:moveTo>
                <a:cubicBezTo>
                  <a:pt x="442" y="372"/>
                  <a:pt x="441" y="372"/>
                  <a:pt x="439" y="371"/>
                </a:cubicBezTo>
                <a:cubicBezTo>
                  <a:pt x="433" y="370"/>
                  <a:pt x="427" y="365"/>
                  <a:pt x="425" y="358"/>
                </a:cubicBezTo>
                <a:lnTo>
                  <a:pt x="383" y="181"/>
                </a:lnTo>
                <a:lnTo>
                  <a:pt x="275" y="332"/>
                </a:lnTo>
                <a:cubicBezTo>
                  <a:pt x="271" y="337"/>
                  <a:pt x="264" y="340"/>
                  <a:pt x="257" y="339"/>
                </a:cubicBezTo>
                <a:cubicBezTo>
                  <a:pt x="251" y="337"/>
                  <a:pt x="245" y="332"/>
                  <a:pt x="244" y="326"/>
                </a:cubicBezTo>
                <a:lnTo>
                  <a:pt x="196" y="137"/>
                </a:lnTo>
                <a:lnTo>
                  <a:pt x="74" y="290"/>
                </a:lnTo>
                <a:cubicBezTo>
                  <a:pt x="70" y="296"/>
                  <a:pt x="63" y="298"/>
                  <a:pt x="56" y="296"/>
                </a:cubicBezTo>
                <a:cubicBezTo>
                  <a:pt x="49" y="295"/>
                  <a:pt x="44" y="289"/>
                  <a:pt x="43" y="282"/>
                </a:cubicBezTo>
                <a:lnTo>
                  <a:pt x="1" y="21"/>
                </a:lnTo>
                <a:cubicBezTo>
                  <a:pt x="-1" y="12"/>
                  <a:pt x="6" y="3"/>
                  <a:pt x="16" y="1"/>
                </a:cubicBezTo>
                <a:cubicBezTo>
                  <a:pt x="25" y="-1"/>
                  <a:pt x="34" y="6"/>
                  <a:pt x="36" y="16"/>
                </a:cubicBezTo>
                <a:lnTo>
                  <a:pt x="71" y="237"/>
                </a:lnTo>
                <a:lnTo>
                  <a:pt x="191" y="87"/>
                </a:lnTo>
                <a:cubicBezTo>
                  <a:pt x="195" y="81"/>
                  <a:pt x="202" y="79"/>
                  <a:pt x="209" y="80"/>
                </a:cubicBezTo>
                <a:cubicBezTo>
                  <a:pt x="215" y="82"/>
                  <a:pt x="220" y="87"/>
                  <a:pt x="222" y="93"/>
                </a:cubicBezTo>
                <a:lnTo>
                  <a:pt x="269" y="280"/>
                </a:lnTo>
                <a:lnTo>
                  <a:pt x="377" y="129"/>
                </a:lnTo>
                <a:cubicBezTo>
                  <a:pt x="381" y="124"/>
                  <a:pt x="388" y="121"/>
                  <a:pt x="395" y="122"/>
                </a:cubicBezTo>
                <a:cubicBezTo>
                  <a:pt x="401" y="124"/>
                  <a:pt x="407" y="129"/>
                  <a:pt x="408" y="135"/>
                </a:cubicBezTo>
                <a:lnTo>
                  <a:pt x="450" y="311"/>
                </a:lnTo>
                <a:lnTo>
                  <a:pt x="549" y="162"/>
                </a:lnTo>
                <a:cubicBezTo>
                  <a:pt x="554" y="154"/>
                  <a:pt x="565" y="152"/>
                  <a:pt x="574" y="157"/>
                </a:cubicBezTo>
                <a:cubicBezTo>
                  <a:pt x="582" y="163"/>
                  <a:pt x="584" y="174"/>
                  <a:pt x="578" y="182"/>
                </a:cubicBezTo>
                <a:lnTo>
                  <a:pt x="457" y="364"/>
                </a:lnTo>
                <a:cubicBezTo>
                  <a:pt x="454" y="369"/>
                  <a:pt x="448" y="372"/>
                  <a:pt x="443" y="372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9" name="Google Shape;1149;p25"/>
          <p:cNvGrpSpPr/>
          <p:nvPr/>
        </p:nvGrpSpPr>
        <p:grpSpPr>
          <a:xfrm>
            <a:off x="250133" y="436258"/>
            <a:ext cx="713679" cy="763739"/>
            <a:chOff x="4870440" y="3635280"/>
            <a:chExt cx="364680" cy="390240"/>
          </a:xfrm>
        </p:grpSpPr>
        <p:sp>
          <p:nvSpPr>
            <p:cNvPr id="1150" name="Google Shape;1150;p25"/>
            <p:cNvSpPr/>
            <p:nvPr/>
          </p:nvSpPr>
          <p:spPr>
            <a:xfrm>
              <a:off x="4938120" y="3716640"/>
              <a:ext cx="97200" cy="308880"/>
            </a:xfrm>
            <a:custGeom>
              <a:avLst/>
              <a:gdLst/>
              <a:ahLst/>
              <a:cxnLst/>
              <a:rect l="l" t="t" r="r" b="b"/>
              <a:pathLst>
                <a:path w="270" h="858" extrusionOk="0">
                  <a:moveTo>
                    <a:pt x="101" y="102"/>
                  </a:moveTo>
                  <a:cubicBezTo>
                    <a:pt x="94" y="102"/>
                    <a:pt x="87" y="97"/>
                    <a:pt x="84" y="89"/>
                  </a:cubicBezTo>
                  <a:lnTo>
                    <a:pt x="64" y="23"/>
                  </a:lnTo>
                  <a:cubicBezTo>
                    <a:pt x="61" y="14"/>
                    <a:pt x="67" y="4"/>
                    <a:pt x="76" y="1"/>
                  </a:cubicBezTo>
                  <a:cubicBezTo>
                    <a:pt x="85" y="-2"/>
                    <a:pt x="95" y="3"/>
                    <a:pt x="98" y="13"/>
                  </a:cubicBezTo>
                  <a:lnTo>
                    <a:pt x="118" y="79"/>
                  </a:lnTo>
                  <a:cubicBezTo>
                    <a:pt x="121" y="89"/>
                    <a:pt x="116" y="98"/>
                    <a:pt x="106" y="101"/>
                  </a:cubicBezTo>
                  <a:cubicBezTo>
                    <a:pt x="105" y="102"/>
                    <a:pt x="103" y="102"/>
                    <a:pt x="101" y="102"/>
                  </a:cubicBezTo>
                  <a:moveTo>
                    <a:pt x="152" y="268"/>
                  </a:moveTo>
                  <a:cubicBezTo>
                    <a:pt x="144" y="268"/>
                    <a:pt x="137" y="263"/>
                    <a:pt x="135" y="256"/>
                  </a:cubicBezTo>
                  <a:lnTo>
                    <a:pt x="115" y="189"/>
                  </a:lnTo>
                  <a:cubicBezTo>
                    <a:pt x="112" y="180"/>
                    <a:pt x="117" y="170"/>
                    <a:pt x="127" y="167"/>
                  </a:cubicBezTo>
                  <a:cubicBezTo>
                    <a:pt x="136" y="164"/>
                    <a:pt x="146" y="170"/>
                    <a:pt x="149" y="179"/>
                  </a:cubicBezTo>
                  <a:lnTo>
                    <a:pt x="169" y="246"/>
                  </a:lnTo>
                  <a:cubicBezTo>
                    <a:pt x="172" y="255"/>
                    <a:pt x="166" y="265"/>
                    <a:pt x="157" y="268"/>
                  </a:cubicBezTo>
                  <a:cubicBezTo>
                    <a:pt x="155" y="268"/>
                    <a:pt x="154" y="268"/>
                    <a:pt x="152" y="268"/>
                  </a:cubicBezTo>
                  <a:moveTo>
                    <a:pt x="202" y="435"/>
                  </a:moveTo>
                  <a:cubicBezTo>
                    <a:pt x="195" y="435"/>
                    <a:pt x="188" y="430"/>
                    <a:pt x="186" y="422"/>
                  </a:cubicBezTo>
                  <a:lnTo>
                    <a:pt x="165" y="356"/>
                  </a:lnTo>
                  <a:cubicBezTo>
                    <a:pt x="163" y="346"/>
                    <a:pt x="168" y="336"/>
                    <a:pt x="177" y="334"/>
                  </a:cubicBezTo>
                  <a:cubicBezTo>
                    <a:pt x="187" y="331"/>
                    <a:pt x="196" y="336"/>
                    <a:pt x="199" y="345"/>
                  </a:cubicBezTo>
                  <a:lnTo>
                    <a:pt x="219" y="412"/>
                  </a:lnTo>
                  <a:cubicBezTo>
                    <a:pt x="222" y="421"/>
                    <a:pt x="217" y="431"/>
                    <a:pt x="208" y="434"/>
                  </a:cubicBezTo>
                  <a:cubicBezTo>
                    <a:pt x="206" y="434"/>
                    <a:pt x="204" y="435"/>
                    <a:pt x="202" y="435"/>
                  </a:cubicBezTo>
                  <a:moveTo>
                    <a:pt x="252" y="600"/>
                  </a:moveTo>
                  <a:cubicBezTo>
                    <a:pt x="248" y="600"/>
                    <a:pt x="244" y="599"/>
                    <a:pt x="241" y="596"/>
                  </a:cubicBezTo>
                  <a:cubicBezTo>
                    <a:pt x="237" y="593"/>
                    <a:pt x="235" y="588"/>
                    <a:pt x="235" y="583"/>
                  </a:cubicBezTo>
                  <a:lnTo>
                    <a:pt x="216" y="522"/>
                  </a:lnTo>
                  <a:cubicBezTo>
                    <a:pt x="213" y="513"/>
                    <a:pt x="218" y="503"/>
                    <a:pt x="228" y="500"/>
                  </a:cubicBezTo>
                  <a:cubicBezTo>
                    <a:pt x="237" y="497"/>
                    <a:pt x="247" y="502"/>
                    <a:pt x="250" y="512"/>
                  </a:cubicBezTo>
                  <a:lnTo>
                    <a:pt x="269" y="577"/>
                  </a:lnTo>
                  <a:cubicBezTo>
                    <a:pt x="270" y="583"/>
                    <a:pt x="269" y="590"/>
                    <a:pt x="266" y="594"/>
                  </a:cubicBezTo>
                  <a:cubicBezTo>
                    <a:pt x="262" y="598"/>
                    <a:pt x="257" y="600"/>
                    <a:pt x="252" y="600"/>
                  </a:cubicBezTo>
                  <a:moveTo>
                    <a:pt x="135" y="729"/>
                  </a:moveTo>
                  <a:cubicBezTo>
                    <a:pt x="131" y="729"/>
                    <a:pt x="126" y="728"/>
                    <a:pt x="123" y="725"/>
                  </a:cubicBezTo>
                  <a:cubicBezTo>
                    <a:pt x="116" y="718"/>
                    <a:pt x="115" y="707"/>
                    <a:pt x="122" y="700"/>
                  </a:cubicBezTo>
                  <a:lnTo>
                    <a:pt x="169" y="648"/>
                  </a:lnTo>
                  <a:cubicBezTo>
                    <a:pt x="175" y="641"/>
                    <a:pt x="186" y="641"/>
                    <a:pt x="194" y="647"/>
                  </a:cubicBezTo>
                  <a:cubicBezTo>
                    <a:pt x="201" y="654"/>
                    <a:pt x="201" y="665"/>
                    <a:pt x="195" y="672"/>
                  </a:cubicBezTo>
                  <a:lnTo>
                    <a:pt x="148" y="724"/>
                  </a:lnTo>
                  <a:cubicBezTo>
                    <a:pt x="144" y="727"/>
                    <a:pt x="140" y="729"/>
                    <a:pt x="135" y="729"/>
                  </a:cubicBezTo>
                  <a:moveTo>
                    <a:pt x="18" y="858"/>
                  </a:moveTo>
                  <a:cubicBezTo>
                    <a:pt x="13" y="858"/>
                    <a:pt x="9" y="856"/>
                    <a:pt x="6" y="853"/>
                  </a:cubicBezTo>
                  <a:cubicBezTo>
                    <a:pt x="-1" y="847"/>
                    <a:pt x="-2" y="835"/>
                    <a:pt x="5" y="828"/>
                  </a:cubicBezTo>
                  <a:lnTo>
                    <a:pt x="51" y="777"/>
                  </a:lnTo>
                  <a:cubicBezTo>
                    <a:pt x="58" y="770"/>
                    <a:pt x="69" y="769"/>
                    <a:pt x="76" y="776"/>
                  </a:cubicBezTo>
                  <a:cubicBezTo>
                    <a:pt x="84" y="782"/>
                    <a:pt x="84" y="793"/>
                    <a:pt x="78" y="801"/>
                  </a:cubicBezTo>
                  <a:lnTo>
                    <a:pt x="31" y="852"/>
                  </a:lnTo>
                  <a:cubicBezTo>
                    <a:pt x="27" y="856"/>
                    <a:pt x="22" y="858"/>
                    <a:pt x="18" y="85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5"/>
            <p:cNvSpPr/>
            <p:nvPr/>
          </p:nvSpPr>
          <p:spPr>
            <a:xfrm>
              <a:off x="5022720" y="3856680"/>
              <a:ext cx="212040" cy="75960"/>
            </a:xfrm>
            <a:custGeom>
              <a:avLst/>
              <a:gdLst/>
              <a:ahLst/>
              <a:cxnLst/>
              <a:rect l="l" t="t" r="r" b="b"/>
              <a:pathLst>
                <a:path w="589" h="211" extrusionOk="0">
                  <a:moveTo>
                    <a:pt x="505" y="57"/>
                  </a:moveTo>
                  <a:cubicBezTo>
                    <a:pt x="498" y="57"/>
                    <a:pt x="491" y="52"/>
                    <a:pt x="488" y="44"/>
                  </a:cubicBezTo>
                  <a:cubicBezTo>
                    <a:pt x="485" y="35"/>
                    <a:pt x="491" y="25"/>
                    <a:pt x="500" y="22"/>
                  </a:cubicBezTo>
                  <a:lnTo>
                    <a:pt x="566" y="1"/>
                  </a:lnTo>
                  <a:cubicBezTo>
                    <a:pt x="576" y="-2"/>
                    <a:pt x="585" y="3"/>
                    <a:pt x="588" y="13"/>
                  </a:cubicBezTo>
                  <a:cubicBezTo>
                    <a:pt x="591" y="22"/>
                    <a:pt x="586" y="32"/>
                    <a:pt x="577" y="35"/>
                  </a:cubicBezTo>
                  <a:lnTo>
                    <a:pt x="511" y="56"/>
                  </a:lnTo>
                  <a:cubicBezTo>
                    <a:pt x="509" y="56"/>
                    <a:pt x="507" y="57"/>
                    <a:pt x="505" y="57"/>
                  </a:cubicBezTo>
                  <a:moveTo>
                    <a:pt x="339" y="109"/>
                  </a:moveTo>
                  <a:cubicBezTo>
                    <a:pt x="332" y="109"/>
                    <a:pt x="325" y="104"/>
                    <a:pt x="323" y="97"/>
                  </a:cubicBezTo>
                  <a:cubicBezTo>
                    <a:pt x="320" y="87"/>
                    <a:pt x="325" y="77"/>
                    <a:pt x="334" y="75"/>
                  </a:cubicBezTo>
                  <a:lnTo>
                    <a:pt x="400" y="54"/>
                  </a:lnTo>
                  <a:cubicBezTo>
                    <a:pt x="410" y="51"/>
                    <a:pt x="420" y="56"/>
                    <a:pt x="423" y="65"/>
                  </a:cubicBezTo>
                  <a:cubicBezTo>
                    <a:pt x="426" y="74"/>
                    <a:pt x="420" y="84"/>
                    <a:pt x="411" y="87"/>
                  </a:cubicBezTo>
                  <a:lnTo>
                    <a:pt x="345" y="108"/>
                  </a:lnTo>
                  <a:cubicBezTo>
                    <a:pt x="343" y="109"/>
                    <a:pt x="341" y="109"/>
                    <a:pt x="339" y="109"/>
                  </a:cubicBezTo>
                  <a:moveTo>
                    <a:pt x="174" y="161"/>
                  </a:moveTo>
                  <a:cubicBezTo>
                    <a:pt x="166" y="161"/>
                    <a:pt x="159" y="157"/>
                    <a:pt x="157" y="149"/>
                  </a:cubicBezTo>
                  <a:cubicBezTo>
                    <a:pt x="154" y="140"/>
                    <a:pt x="159" y="130"/>
                    <a:pt x="168" y="127"/>
                  </a:cubicBezTo>
                  <a:lnTo>
                    <a:pt x="235" y="106"/>
                  </a:lnTo>
                  <a:cubicBezTo>
                    <a:pt x="244" y="103"/>
                    <a:pt x="254" y="108"/>
                    <a:pt x="257" y="118"/>
                  </a:cubicBezTo>
                  <a:cubicBezTo>
                    <a:pt x="260" y="127"/>
                    <a:pt x="255" y="137"/>
                    <a:pt x="245" y="140"/>
                  </a:cubicBezTo>
                  <a:lnTo>
                    <a:pt x="179" y="161"/>
                  </a:lnTo>
                  <a:cubicBezTo>
                    <a:pt x="177" y="161"/>
                    <a:pt x="175" y="161"/>
                    <a:pt x="174" y="161"/>
                  </a:cubicBezTo>
                  <a:moveTo>
                    <a:pt x="18" y="211"/>
                  </a:moveTo>
                  <a:cubicBezTo>
                    <a:pt x="10" y="211"/>
                    <a:pt x="3" y="206"/>
                    <a:pt x="1" y="199"/>
                  </a:cubicBezTo>
                  <a:cubicBezTo>
                    <a:pt x="-2" y="189"/>
                    <a:pt x="3" y="180"/>
                    <a:pt x="12" y="177"/>
                  </a:cubicBezTo>
                  <a:lnTo>
                    <a:pt x="69" y="158"/>
                  </a:lnTo>
                  <a:cubicBezTo>
                    <a:pt x="78" y="156"/>
                    <a:pt x="88" y="161"/>
                    <a:pt x="91" y="170"/>
                  </a:cubicBezTo>
                  <a:cubicBezTo>
                    <a:pt x="94" y="179"/>
                    <a:pt x="89" y="189"/>
                    <a:pt x="80" y="192"/>
                  </a:cubicBezTo>
                  <a:lnTo>
                    <a:pt x="23" y="210"/>
                  </a:lnTo>
                  <a:cubicBezTo>
                    <a:pt x="21" y="211"/>
                    <a:pt x="20" y="211"/>
                    <a:pt x="18" y="211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5"/>
            <p:cNvSpPr/>
            <p:nvPr/>
          </p:nvSpPr>
          <p:spPr>
            <a:xfrm>
              <a:off x="4870440" y="3722040"/>
              <a:ext cx="301680" cy="303480"/>
            </a:xfrm>
            <a:custGeom>
              <a:avLst/>
              <a:gdLst/>
              <a:ahLst/>
              <a:cxnLst/>
              <a:rect l="l" t="t" r="r" b="b"/>
              <a:pathLst>
                <a:path w="838" h="843" extrusionOk="0">
                  <a:moveTo>
                    <a:pt x="41" y="224"/>
                  </a:moveTo>
                  <a:lnTo>
                    <a:pt x="217" y="804"/>
                  </a:lnTo>
                  <a:lnTo>
                    <a:pt x="799" y="641"/>
                  </a:lnTo>
                  <a:lnTo>
                    <a:pt x="642" y="41"/>
                  </a:lnTo>
                  <a:lnTo>
                    <a:pt x="41" y="224"/>
                  </a:lnTo>
                  <a:moveTo>
                    <a:pt x="206" y="843"/>
                  </a:moveTo>
                  <a:cubicBezTo>
                    <a:pt x="198" y="843"/>
                    <a:pt x="191" y="838"/>
                    <a:pt x="189" y="830"/>
                  </a:cubicBezTo>
                  <a:lnTo>
                    <a:pt x="2" y="218"/>
                  </a:lnTo>
                  <a:cubicBezTo>
                    <a:pt x="0" y="213"/>
                    <a:pt x="1" y="208"/>
                    <a:pt x="3" y="204"/>
                  </a:cubicBezTo>
                  <a:cubicBezTo>
                    <a:pt x="5" y="200"/>
                    <a:pt x="9" y="197"/>
                    <a:pt x="13" y="196"/>
                  </a:cubicBezTo>
                  <a:lnTo>
                    <a:pt x="649" y="1"/>
                  </a:lnTo>
                  <a:cubicBezTo>
                    <a:pt x="653" y="0"/>
                    <a:pt x="658" y="1"/>
                    <a:pt x="663" y="3"/>
                  </a:cubicBezTo>
                  <a:cubicBezTo>
                    <a:pt x="667" y="5"/>
                    <a:pt x="670" y="9"/>
                    <a:pt x="671" y="14"/>
                  </a:cubicBezTo>
                  <a:lnTo>
                    <a:pt x="837" y="649"/>
                  </a:lnTo>
                  <a:cubicBezTo>
                    <a:pt x="839" y="658"/>
                    <a:pt x="834" y="668"/>
                    <a:pt x="825" y="671"/>
                  </a:cubicBezTo>
                  <a:lnTo>
                    <a:pt x="210" y="842"/>
                  </a:lnTo>
                  <a:cubicBezTo>
                    <a:pt x="209" y="843"/>
                    <a:pt x="207" y="843"/>
                    <a:pt x="206" y="843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5099760" y="3635280"/>
              <a:ext cx="135360" cy="328320"/>
            </a:xfrm>
            <a:custGeom>
              <a:avLst/>
              <a:gdLst/>
              <a:ahLst/>
              <a:cxnLst/>
              <a:rect l="l" t="t" r="r" b="b"/>
              <a:pathLst>
                <a:path w="376" h="912" extrusionOk="0">
                  <a:moveTo>
                    <a:pt x="36" y="263"/>
                  </a:moveTo>
                  <a:lnTo>
                    <a:pt x="190" y="852"/>
                  </a:lnTo>
                  <a:lnTo>
                    <a:pt x="338" y="630"/>
                  </a:lnTo>
                  <a:lnTo>
                    <a:pt x="179" y="58"/>
                  </a:lnTo>
                  <a:lnTo>
                    <a:pt x="36" y="263"/>
                  </a:lnTo>
                  <a:moveTo>
                    <a:pt x="183" y="912"/>
                  </a:moveTo>
                  <a:cubicBezTo>
                    <a:pt x="182" y="912"/>
                    <a:pt x="181" y="912"/>
                    <a:pt x="180" y="912"/>
                  </a:cubicBezTo>
                  <a:cubicBezTo>
                    <a:pt x="173" y="911"/>
                    <a:pt x="168" y="906"/>
                    <a:pt x="166" y="899"/>
                  </a:cubicBezTo>
                  <a:lnTo>
                    <a:pt x="0" y="264"/>
                  </a:lnTo>
                  <a:cubicBezTo>
                    <a:pt x="-1" y="259"/>
                    <a:pt x="0" y="254"/>
                    <a:pt x="3" y="249"/>
                  </a:cubicBezTo>
                  <a:lnTo>
                    <a:pt x="172" y="8"/>
                  </a:lnTo>
                  <a:cubicBezTo>
                    <a:pt x="175" y="2"/>
                    <a:pt x="182" y="-1"/>
                    <a:pt x="189" y="0"/>
                  </a:cubicBezTo>
                  <a:cubicBezTo>
                    <a:pt x="196" y="1"/>
                    <a:pt x="201" y="6"/>
                    <a:pt x="203" y="13"/>
                  </a:cubicBezTo>
                  <a:lnTo>
                    <a:pt x="375" y="628"/>
                  </a:lnTo>
                  <a:cubicBezTo>
                    <a:pt x="376" y="633"/>
                    <a:pt x="375" y="638"/>
                    <a:pt x="372" y="643"/>
                  </a:cubicBezTo>
                  <a:lnTo>
                    <a:pt x="198" y="904"/>
                  </a:lnTo>
                  <a:cubicBezTo>
                    <a:pt x="194" y="909"/>
                    <a:pt x="189" y="912"/>
                    <a:pt x="183" y="912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4870800" y="3635280"/>
              <a:ext cx="302400" cy="169560"/>
            </a:xfrm>
            <a:custGeom>
              <a:avLst/>
              <a:gdLst/>
              <a:ahLst/>
              <a:cxnLst/>
              <a:rect l="l" t="t" r="r" b="b"/>
              <a:pathLst>
                <a:path w="840" h="471" extrusionOk="0">
                  <a:moveTo>
                    <a:pt x="256" y="187"/>
                  </a:moveTo>
                  <a:lnTo>
                    <a:pt x="68" y="420"/>
                  </a:lnTo>
                  <a:lnTo>
                    <a:pt x="642" y="244"/>
                  </a:lnTo>
                  <a:lnTo>
                    <a:pt x="780" y="47"/>
                  </a:lnTo>
                  <a:lnTo>
                    <a:pt x="256" y="187"/>
                  </a:lnTo>
                  <a:moveTo>
                    <a:pt x="17" y="471"/>
                  </a:moveTo>
                  <a:cubicBezTo>
                    <a:pt x="12" y="471"/>
                    <a:pt x="6" y="468"/>
                    <a:pt x="3" y="463"/>
                  </a:cubicBezTo>
                  <a:cubicBezTo>
                    <a:pt x="-1" y="457"/>
                    <a:pt x="-1" y="448"/>
                    <a:pt x="4" y="442"/>
                  </a:cubicBezTo>
                  <a:lnTo>
                    <a:pt x="233" y="161"/>
                  </a:lnTo>
                  <a:cubicBezTo>
                    <a:pt x="235" y="158"/>
                    <a:pt x="238" y="156"/>
                    <a:pt x="242" y="155"/>
                  </a:cubicBezTo>
                  <a:lnTo>
                    <a:pt x="817" y="1"/>
                  </a:lnTo>
                  <a:cubicBezTo>
                    <a:pt x="825" y="-1"/>
                    <a:pt x="832" y="1"/>
                    <a:pt x="836" y="7"/>
                  </a:cubicBezTo>
                  <a:cubicBezTo>
                    <a:pt x="841" y="14"/>
                    <a:pt x="841" y="22"/>
                    <a:pt x="836" y="28"/>
                  </a:cubicBezTo>
                  <a:lnTo>
                    <a:pt x="667" y="269"/>
                  </a:lnTo>
                  <a:cubicBezTo>
                    <a:pt x="665" y="273"/>
                    <a:pt x="662" y="275"/>
                    <a:pt x="658" y="276"/>
                  </a:cubicBezTo>
                  <a:lnTo>
                    <a:pt x="23" y="470"/>
                  </a:lnTo>
                  <a:cubicBezTo>
                    <a:pt x="21" y="471"/>
                    <a:pt x="19" y="471"/>
                    <a:pt x="17" y="471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8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4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114" name="Google Shape;114;p4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4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4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4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4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4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4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4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4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4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4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4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4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4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4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4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0" name="Google Shape;130;p4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body" idx="1"/>
          </p:nvPr>
        </p:nvSpPr>
        <p:spPr>
          <a:xfrm>
            <a:off x="1054050" y="1218500"/>
            <a:ext cx="7035900" cy="3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"/>
          <p:cNvSpPr/>
          <p:nvPr/>
        </p:nvSpPr>
        <p:spPr>
          <a:xfrm rot="10800000" flipH="1">
            <a:off x="3" y="-3"/>
            <a:ext cx="914976" cy="914976"/>
          </a:xfrm>
          <a:custGeom>
            <a:avLst/>
            <a:gdLst/>
            <a:ahLst/>
            <a:cxnLst/>
            <a:rect l="l" t="t" r="r" b="b"/>
            <a:pathLst>
              <a:path w="1158" h="1158" extrusionOk="0">
                <a:moveTo>
                  <a:pt x="1158" y="1158"/>
                </a:moveTo>
                <a:lnTo>
                  <a:pt x="0" y="1158"/>
                </a:lnTo>
                <a:lnTo>
                  <a:pt x="0" y="0"/>
                </a:lnTo>
                <a:cubicBezTo>
                  <a:pt x="640" y="0"/>
                  <a:pt x="1158" y="519"/>
                  <a:pt x="1158" y="115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 rot="1957624" flipH="1">
            <a:off x="618592" y="394566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4"/>
          <p:cNvGrpSpPr/>
          <p:nvPr/>
        </p:nvGrpSpPr>
        <p:grpSpPr>
          <a:xfrm rot="6299960" flipH="1">
            <a:off x="7101833" y="4161483"/>
            <a:ext cx="1869064" cy="831935"/>
            <a:chOff x="2277360" y="4158360"/>
            <a:chExt cx="1869120" cy="831960"/>
          </a:xfrm>
        </p:grpSpPr>
        <p:sp>
          <p:nvSpPr>
            <p:cNvPr id="137" name="Google Shape;137;p4"/>
            <p:cNvSpPr/>
            <p:nvPr/>
          </p:nvSpPr>
          <p:spPr>
            <a:xfrm>
              <a:off x="2375280" y="4212360"/>
              <a:ext cx="1475280" cy="765360"/>
            </a:xfrm>
            <a:custGeom>
              <a:avLst/>
              <a:gdLst/>
              <a:ahLst/>
              <a:cxnLst/>
              <a:rect l="l" t="t" r="r" b="b"/>
              <a:pathLst>
                <a:path w="4098" h="2126" extrusionOk="0">
                  <a:moveTo>
                    <a:pt x="3879" y="0"/>
                  </a:moveTo>
                  <a:lnTo>
                    <a:pt x="4098" y="531"/>
                  </a:lnTo>
                  <a:lnTo>
                    <a:pt x="218" y="2126"/>
                  </a:lnTo>
                  <a:lnTo>
                    <a:pt x="0" y="1595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915280" y="4447800"/>
              <a:ext cx="361800" cy="307800"/>
            </a:xfrm>
            <a:custGeom>
              <a:avLst/>
              <a:gdLst/>
              <a:ahLst/>
              <a:cxnLst/>
              <a:rect l="l" t="t" r="r" b="b"/>
              <a:pathLst>
                <a:path w="1005" h="855" extrusionOk="0">
                  <a:moveTo>
                    <a:pt x="787" y="0"/>
                  </a:moveTo>
                  <a:lnTo>
                    <a:pt x="0" y="324"/>
                  </a:lnTo>
                  <a:lnTo>
                    <a:pt x="219" y="855"/>
                  </a:lnTo>
                  <a:lnTo>
                    <a:pt x="1005" y="532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688920" y="4212360"/>
              <a:ext cx="161640" cy="225360"/>
            </a:xfrm>
            <a:custGeom>
              <a:avLst/>
              <a:gdLst/>
              <a:ahLst/>
              <a:cxnLst/>
              <a:rect l="l" t="t" r="r" b="b"/>
              <a:pathLst>
                <a:path w="449" h="626" extrusionOk="0">
                  <a:moveTo>
                    <a:pt x="230" y="0"/>
                  </a:moveTo>
                  <a:lnTo>
                    <a:pt x="0" y="95"/>
                  </a:lnTo>
                  <a:lnTo>
                    <a:pt x="218" y="626"/>
                  </a:lnTo>
                  <a:lnTo>
                    <a:pt x="449" y="53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277360" y="4800960"/>
              <a:ext cx="170640" cy="189360"/>
            </a:xfrm>
            <a:custGeom>
              <a:avLst/>
              <a:gdLst/>
              <a:ahLst/>
              <a:cxnLst/>
              <a:rect l="l" t="t" r="r" b="b"/>
              <a:pathLst>
                <a:path w="474" h="526" extrusionOk="0">
                  <a:moveTo>
                    <a:pt x="152" y="56"/>
                  </a:moveTo>
                  <a:lnTo>
                    <a:pt x="288" y="0"/>
                  </a:lnTo>
                  <a:lnTo>
                    <a:pt x="474" y="451"/>
                  </a:lnTo>
                  <a:lnTo>
                    <a:pt x="337" y="507"/>
                  </a:lnTo>
                  <a:cubicBezTo>
                    <a:pt x="212" y="558"/>
                    <a:pt x="70" y="499"/>
                    <a:pt x="19" y="374"/>
                  </a:cubicBezTo>
                  <a:cubicBezTo>
                    <a:pt x="-32" y="250"/>
                    <a:pt x="27" y="107"/>
                    <a:pt x="152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3771720" y="4178160"/>
              <a:ext cx="278640" cy="225360"/>
            </a:xfrm>
            <a:custGeom>
              <a:avLst/>
              <a:gdLst/>
              <a:ahLst/>
              <a:cxnLst/>
              <a:rect l="l" t="t" r="r" b="b"/>
              <a:pathLst>
                <a:path w="774" h="626" extrusionOk="0">
                  <a:moveTo>
                    <a:pt x="0" y="95"/>
                  </a:moveTo>
                  <a:lnTo>
                    <a:pt x="219" y="626"/>
                  </a:lnTo>
                  <a:lnTo>
                    <a:pt x="774" y="210"/>
                  </a:lnTo>
                  <a:lnTo>
                    <a:pt x="688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021560" y="4158360"/>
              <a:ext cx="124920" cy="90360"/>
            </a:xfrm>
            <a:custGeom>
              <a:avLst/>
              <a:gdLst/>
              <a:ahLst/>
              <a:cxnLst/>
              <a:rect l="l" t="t" r="r" b="b"/>
              <a:pathLst>
                <a:path w="347" h="251" extrusionOk="0">
                  <a:moveTo>
                    <a:pt x="276" y="2"/>
                  </a:moveTo>
                  <a:lnTo>
                    <a:pt x="0" y="69"/>
                  </a:lnTo>
                  <a:lnTo>
                    <a:pt x="75" y="251"/>
                  </a:lnTo>
                  <a:lnTo>
                    <a:pt x="318" y="104"/>
                  </a:lnTo>
                  <a:cubicBezTo>
                    <a:pt x="343" y="91"/>
                    <a:pt x="354" y="61"/>
                    <a:pt x="343" y="35"/>
                  </a:cubicBezTo>
                  <a:cubicBezTo>
                    <a:pt x="332" y="8"/>
                    <a:pt x="303" y="-6"/>
                    <a:pt x="276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394360" y="4391640"/>
              <a:ext cx="671040" cy="376920"/>
            </a:xfrm>
            <a:custGeom>
              <a:avLst/>
              <a:gdLst/>
              <a:ahLst/>
              <a:cxnLst/>
              <a:rect l="l" t="t" r="r" b="b"/>
              <a:pathLst>
                <a:path w="1864" h="1047" extrusionOk="0">
                  <a:moveTo>
                    <a:pt x="98" y="706"/>
                  </a:moveTo>
                  <a:lnTo>
                    <a:pt x="1808" y="3"/>
                  </a:lnTo>
                  <a:cubicBezTo>
                    <a:pt x="1841" y="-10"/>
                    <a:pt x="1874" y="22"/>
                    <a:pt x="1862" y="55"/>
                  </a:cubicBezTo>
                  <a:lnTo>
                    <a:pt x="1794" y="239"/>
                  </a:lnTo>
                  <a:cubicBezTo>
                    <a:pt x="1782" y="274"/>
                    <a:pt x="1756" y="301"/>
                    <a:pt x="1722" y="315"/>
                  </a:cubicBezTo>
                  <a:lnTo>
                    <a:pt x="1352" y="467"/>
                  </a:lnTo>
                  <a:cubicBezTo>
                    <a:pt x="1324" y="478"/>
                    <a:pt x="1292" y="480"/>
                    <a:pt x="1263" y="470"/>
                  </a:cubicBezTo>
                  <a:cubicBezTo>
                    <a:pt x="1232" y="460"/>
                    <a:pt x="1199" y="456"/>
                    <a:pt x="1167" y="457"/>
                  </a:cubicBezTo>
                  <a:cubicBezTo>
                    <a:pt x="1135" y="458"/>
                    <a:pt x="1103" y="465"/>
                    <a:pt x="1073" y="477"/>
                  </a:cubicBezTo>
                  <a:lnTo>
                    <a:pt x="381" y="761"/>
                  </a:lnTo>
                  <a:cubicBezTo>
                    <a:pt x="346" y="776"/>
                    <a:pt x="329" y="817"/>
                    <a:pt x="343" y="853"/>
                  </a:cubicBezTo>
                  <a:lnTo>
                    <a:pt x="372" y="922"/>
                  </a:lnTo>
                  <a:lnTo>
                    <a:pt x="67" y="1047"/>
                  </a:lnTo>
                  <a:lnTo>
                    <a:pt x="12" y="913"/>
                  </a:lnTo>
                  <a:cubicBezTo>
                    <a:pt x="-21" y="832"/>
                    <a:pt x="17" y="739"/>
                    <a:pt x="98" y="7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4"/>
          <p:cNvSpPr/>
          <p:nvPr/>
        </p:nvSpPr>
        <p:spPr>
          <a:xfrm rot="-138022" flipH="1">
            <a:off x="7885165" y="4018595"/>
            <a:ext cx="351725" cy="394926"/>
          </a:xfrm>
          <a:custGeom>
            <a:avLst/>
            <a:gdLst/>
            <a:ahLst/>
            <a:cxnLst/>
            <a:rect l="l" t="t" r="r" b="b"/>
            <a:pathLst>
              <a:path w="977" h="1097" extrusionOk="0">
                <a:moveTo>
                  <a:pt x="950" y="1097"/>
                </a:moveTo>
                <a:cubicBezTo>
                  <a:pt x="942" y="1097"/>
                  <a:pt x="935" y="1094"/>
                  <a:pt x="929" y="1087"/>
                </a:cubicBezTo>
                <a:lnTo>
                  <a:pt x="7" y="45"/>
                </a:lnTo>
                <a:cubicBezTo>
                  <a:pt x="-3" y="34"/>
                  <a:pt x="-2" y="17"/>
                  <a:pt x="9" y="7"/>
                </a:cubicBezTo>
                <a:cubicBezTo>
                  <a:pt x="20" y="-3"/>
                  <a:pt x="37" y="-2"/>
                  <a:pt x="47" y="10"/>
                </a:cubicBezTo>
                <a:lnTo>
                  <a:pt x="970" y="1052"/>
                </a:lnTo>
                <a:cubicBezTo>
                  <a:pt x="980" y="1063"/>
                  <a:pt x="979" y="1080"/>
                  <a:pt x="967" y="1090"/>
                </a:cubicBezTo>
                <a:cubicBezTo>
                  <a:pt x="962" y="1094"/>
                  <a:pt x="956" y="1097"/>
                  <a:pt x="950" y="1097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4"/>
          <p:cNvGrpSpPr/>
          <p:nvPr/>
        </p:nvGrpSpPr>
        <p:grpSpPr>
          <a:xfrm rot="900018" flipH="1">
            <a:off x="931201" y="4415786"/>
            <a:ext cx="572341" cy="606143"/>
            <a:chOff x="5085720" y="648720"/>
            <a:chExt cx="359640" cy="380880"/>
          </a:xfrm>
        </p:grpSpPr>
        <p:sp>
          <p:nvSpPr>
            <p:cNvPr id="146" name="Google Shape;146;p4"/>
            <p:cNvSpPr/>
            <p:nvPr/>
          </p:nvSpPr>
          <p:spPr>
            <a:xfrm>
              <a:off x="5087520" y="880560"/>
              <a:ext cx="225000" cy="137520"/>
            </a:xfrm>
            <a:custGeom>
              <a:avLst/>
              <a:gdLst/>
              <a:ahLst/>
              <a:cxnLst/>
              <a:rect l="l" t="t" r="r" b="b"/>
              <a:pathLst>
                <a:path w="625" h="382" extrusionOk="0">
                  <a:moveTo>
                    <a:pt x="216" y="39"/>
                  </a:moveTo>
                  <a:cubicBezTo>
                    <a:pt x="215" y="39"/>
                    <a:pt x="215" y="39"/>
                    <a:pt x="214" y="39"/>
                  </a:cubicBezTo>
                  <a:cubicBezTo>
                    <a:pt x="196" y="37"/>
                    <a:pt x="178" y="36"/>
                    <a:pt x="160" y="36"/>
                  </a:cubicBezTo>
                  <a:cubicBezTo>
                    <a:pt x="150" y="36"/>
                    <a:pt x="142" y="28"/>
                    <a:pt x="142" y="18"/>
                  </a:cubicBezTo>
                  <a:cubicBezTo>
                    <a:pt x="142" y="8"/>
                    <a:pt x="149" y="0"/>
                    <a:pt x="159" y="0"/>
                  </a:cubicBezTo>
                  <a:lnTo>
                    <a:pt x="160" y="0"/>
                  </a:lnTo>
                  <a:cubicBezTo>
                    <a:pt x="179" y="0"/>
                    <a:pt x="199" y="1"/>
                    <a:pt x="218" y="4"/>
                  </a:cubicBezTo>
                  <a:cubicBezTo>
                    <a:pt x="228" y="5"/>
                    <a:pt x="235" y="14"/>
                    <a:pt x="234" y="23"/>
                  </a:cubicBezTo>
                  <a:cubicBezTo>
                    <a:pt x="233" y="32"/>
                    <a:pt x="225" y="39"/>
                    <a:pt x="216" y="39"/>
                  </a:cubicBezTo>
                  <a:moveTo>
                    <a:pt x="17" y="56"/>
                  </a:moveTo>
                  <a:cubicBezTo>
                    <a:pt x="10" y="56"/>
                    <a:pt x="3" y="51"/>
                    <a:pt x="0" y="43"/>
                  </a:cubicBezTo>
                  <a:cubicBezTo>
                    <a:pt x="-2" y="34"/>
                    <a:pt x="3" y="24"/>
                    <a:pt x="13" y="21"/>
                  </a:cubicBezTo>
                  <a:cubicBezTo>
                    <a:pt x="32" y="16"/>
                    <a:pt x="51" y="11"/>
                    <a:pt x="70" y="8"/>
                  </a:cubicBezTo>
                  <a:cubicBezTo>
                    <a:pt x="80" y="7"/>
                    <a:pt x="89" y="13"/>
                    <a:pt x="91" y="22"/>
                  </a:cubicBezTo>
                  <a:cubicBezTo>
                    <a:pt x="92" y="32"/>
                    <a:pt x="86" y="41"/>
                    <a:pt x="76" y="43"/>
                  </a:cubicBezTo>
                  <a:cubicBezTo>
                    <a:pt x="58" y="46"/>
                    <a:pt x="40" y="50"/>
                    <a:pt x="22" y="55"/>
                  </a:cubicBezTo>
                  <a:cubicBezTo>
                    <a:pt x="21" y="56"/>
                    <a:pt x="19" y="56"/>
                    <a:pt x="17" y="56"/>
                  </a:cubicBezTo>
                  <a:moveTo>
                    <a:pt x="354" y="77"/>
                  </a:moveTo>
                  <a:cubicBezTo>
                    <a:pt x="351" y="77"/>
                    <a:pt x="349" y="76"/>
                    <a:pt x="347" y="75"/>
                  </a:cubicBezTo>
                  <a:cubicBezTo>
                    <a:pt x="330" y="68"/>
                    <a:pt x="312" y="61"/>
                    <a:pt x="295" y="56"/>
                  </a:cubicBezTo>
                  <a:cubicBezTo>
                    <a:pt x="286" y="53"/>
                    <a:pt x="280" y="43"/>
                    <a:pt x="283" y="34"/>
                  </a:cubicBezTo>
                  <a:cubicBezTo>
                    <a:pt x="286" y="24"/>
                    <a:pt x="296" y="19"/>
                    <a:pt x="305" y="22"/>
                  </a:cubicBezTo>
                  <a:cubicBezTo>
                    <a:pt x="324" y="28"/>
                    <a:pt x="343" y="35"/>
                    <a:pt x="361" y="43"/>
                  </a:cubicBezTo>
                  <a:cubicBezTo>
                    <a:pt x="370" y="47"/>
                    <a:pt x="374" y="57"/>
                    <a:pt x="370" y="66"/>
                  </a:cubicBezTo>
                  <a:cubicBezTo>
                    <a:pt x="367" y="73"/>
                    <a:pt x="361" y="77"/>
                    <a:pt x="354" y="77"/>
                  </a:cubicBezTo>
                  <a:moveTo>
                    <a:pt x="471" y="158"/>
                  </a:moveTo>
                  <a:cubicBezTo>
                    <a:pt x="466" y="158"/>
                    <a:pt x="462" y="156"/>
                    <a:pt x="458" y="152"/>
                  </a:cubicBezTo>
                  <a:cubicBezTo>
                    <a:pt x="445" y="139"/>
                    <a:pt x="431" y="127"/>
                    <a:pt x="417" y="116"/>
                  </a:cubicBezTo>
                  <a:cubicBezTo>
                    <a:pt x="410" y="110"/>
                    <a:pt x="408" y="99"/>
                    <a:pt x="414" y="92"/>
                  </a:cubicBezTo>
                  <a:cubicBezTo>
                    <a:pt x="420" y="84"/>
                    <a:pt x="431" y="82"/>
                    <a:pt x="439" y="88"/>
                  </a:cubicBezTo>
                  <a:cubicBezTo>
                    <a:pt x="454" y="100"/>
                    <a:pt x="469" y="113"/>
                    <a:pt x="484" y="127"/>
                  </a:cubicBezTo>
                  <a:cubicBezTo>
                    <a:pt x="490" y="134"/>
                    <a:pt x="490" y="146"/>
                    <a:pt x="483" y="152"/>
                  </a:cubicBezTo>
                  <a:cubicBezTo>
                    <a:pt x="480" y="156"/>
                    <a:pt x="476" y="158"/>
                    <a:pt x="471" y="158"/>
                  </a:cubicBezTo>
                  <a:moveTo>
                    <a:pt x="556" y="272"/>
                  </a:moveTo>
                  <a:cubicBezTo>
                    <a:pt x="550" y="272"/>
                    <a:pt x="544" y="269"/>
                    <a:pt x="541" y="263"/>
                  </a:cubicBezTo>
                  <a:cubicBezTo>
                    <a:pt x="532" y="247"/>
                    <a:pt x="522" y="231"/>
                    <a:pt x="511" y="216"/>
                  </a:cubicBezTo>
                  <a:cubicBezTo>
                    <a:pt x="506" y="208"/>
                    <a:pt x="508" y="197"/>
                    <a:pt x="516" y="192"/>
                  </a:cubicBezTo>
                  <a:cubicBezTo>
                    <a:pt x="524" y="186"/>
                    <a:pt x="535" y="188"/>
                    <a:pt x="540" y="196"/>
                  </a:cubicBezTo>
                  <a:cubicBezTo>
                    <a:pt x="551" y="212"/>
                    <a:pt x="562" y="228"/>
                    <a:pt x="572" y="246"/>
                  </a:cubicBezTo>
                  <a:cubicBezTo>
                    <a:pt x="577" y="254"/>
                    <a:pt x="574" y="265"/>
                    <a:pt x="565" y="270"/>
                  </a:cubicBezTo>
                  <a:cubicBezTo>
                    <a:pt x="562" y="271"/>
                    <a:pt x="559" y="272"/>
                    <a:pt x="556" y="272"/>
                  </a:cubicBezTo>
                  <a:moveTo>
                    <a:pt x="607" y="382"/>
                  </a:moveTo>
                  <a:cubicBezTo>
                    <a:pt x="600" y="382"/>
                    <a:pt x="593" y="378"/>
                    <a:pt x="591" y="371"/>
                  </a:cubicBezTo>
                  <a:cubicBezTo>
                    <a:pt x="587" y="360"/>
                    <a:pt x="583" y="349"/>
                    <a:pt x="578" y="339"/>
                  </a:cubicBezTo>
                  <a:cubicBezTo>
                    <a:pt x="574" y="330"/>
                    <a:pt x="578" y="319"/>
                    <a:pt x="587" y="316"/>
                  </a:cubicBezTo>
                  <a:cubicBezTo>
                    <a:pt x="596" y="312"/>
                    <a:pt x="607" y="316"/>
                    <a:pt x="611" y="325"/>
                  </a:cubicBezTo>
                  <a:cubicBezTo>
                    <a:pt x="615" y="336"/>
                    <a:pt x="620" y="347"/>
                    <a:pt x="624" y="359"/>
                  </a:cubicBezTo>
                  <a:cubicBezTo>
                    <a:pt x="627" y="368"/>
                    <a:pt x="623" y="378"/>
                    <a:pt x="613" y="381"/>
                  </a:cubicBezTo>
                  <a:cubicBezTo>
                    <a:pt x="611" y="382"/>
                    <a:pt x="609" y="382"/>
                    <a:pt x="607" y="382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5229720" y="648720"/>
              <a:ext cx="215640" cy="146880"/>
            </a:xfrm>
            <a:custGeom>
              <a:avLst/>
              <a:gdLst/>
              <a:ahLst/>
              <a:cxnLst/>
              <a:rect l="l" t="t" r="r" b="b"/>
              <a:pathLst>
                <a:path w="599" h="408" extrusionOk="0">
                  <a:moveTo>
                    <a:pt x="23" y="51"/>
                  </a:moveTo>
                  <a:lnTo>
                    <a:pt x="24" y="51"/>
                  </a:lnTo>
                  <a:lnTo>
                    <a:pt x="23" y="51"/>
                  </a:lnTo>
                  <a:moveTo>
                    <a:pt x="106" y="35"/>
                  </a:moveTo>
                  <a:cubicBezTo>
                    <a:pt x="72" y="35"/>
                    <a:pt x="48" y="43"/>
                    <a:pt x="39" y="59"/>
                  </a:cubicBezTo>
                  <a:cubicBezTo>
                    <a:pt x="27" y="80"/>
                    <a:pt x="41" y="118"/>
                    <a:pt x="76" y="159"/>
                  </a:cubicBezTo>
                  <a:cubicBezTo>
                    <a:pt x="115" y="207"/>
                    <a:pt x="177" y="255"/>
                    <a:pt x="248" y="295"/>
                  </a:cubicBezTo>
                  <a:cubicBezTo>
                    <a:pt x="320" y="335"/>
                    <a:pt x="393" y="362"/>
                    <a:pt x="454" y="370"/>
                  </a:cubicBezTo>
                  <a:cubicBezTo>
                    <a:pt x="508" y="378"/>
                    <a:pt x="548" y="370"/>
                    <a:pt x="559" y="349"/>
                  </a:cubicBezTo>
                  <a:cubicBezTo>
                    <a:pt x="571" y="328"/>
                    <a:pt x="557" y="290"/>
                    <a:pt x="522" y="248"/>
                  </a:cubicBezTo>
                  <a:cubicBezTo>
                    <a:pt x="483" y="201"/>
                    <a:pt x="421" y="153"/>
                    <a:pt x="350" y="113"/>
                  </a:cubicBezTo>
                  <a:cubicBezTo>
                    <a:pt x="278" y="73"/>
                    <a:pt x="205" y="46"/>
                    <a:pt x="144" y="38"/>
                  </a:cubicBezTo>
                  <a:cubicBezTo>
                    <a:pt x="130" y="36"/>
                    <a:pt x="118" y="35"/>
                    <a:pt x="106" y="35"/>
                  </a:cubicBezTo>
                  <a:moveTo>
                    <a:pt x="491" y="408"/>
                  </a:moveTo>
                  <a:cubicBezTo>
                    <a:pt x="478" y="408"/>
                    <a:pt x="464" y="407"/>
                    <a:pt x="450" y="405"/>
                  </a:cubicBezTo>
                  <a:cubicBezTo>
                    <a:pt x="384" y="396"/>
                    <a:pt x="307" y="368"/>
                    <a:pt x="231" y="326"/>
                  </a:cubicBezTo>
                  <a:cubicBezTo>
                    <a:pt x="156" y="284"/>
                    <a:pt x="91" y="233"/>
                    <a:pt x="49" y="182"/>
                  </a:cubicBezTo>
                  <a:cubicBezTo>
                    <a:pt x="3" y="127"/>
                    <a:pt x="-12" y="77"/>
                    <a:pt x="8" y="42"/>
                  </a:cubicBezTo>
                  <a:cubicBezTo>
                    <a:pt x="28" y="7"/>
                    <a:pt x="77" y="-7"/>
                    <a:pt x="148" y="3"/>
                  </a:cubicBezTo>
                  <a:cubicBezTo>
                    <a:pt x="214" y="12"/>
                    <a:pt x="291" y="40"/>
                    <a:pt x="367" y="82"/>
                  </a:cubicBezTo>
                  <a:cubicBezTo>
                    <a:pt x="442" y="124"/>
                    <a:pt x="507" y="175"/>
                    <a:pt x="549" y="226"/>
                  </a:cubicBezTo>
                  <a:cubicBezTo>
                    <a:pt x="595" y="281"/>
                    <a:pt x="610" y="330"/>
                    <a:pt x="590" y="366"/>
                  </a:cubicBezTo>
                  <a:cubicBezTo>
                    <a:pt x="575" y="394"/>
                    <a:pt x="540" y="408"/>
                    <a:pt x="491" y="40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5085720" y="660600"/>
              <a:ext cx="357480" cy="369000"/>
            </a:xfrm>
            <a:custGeom>
              <a:avLst/>
              <a:gdLst/>
              <a:ahLst/>
              <a:cxnLst/>
              <a:rect l="l" t="t" r="r" b="b"/>
              <a:pathLst>
                <a:path w="993" h="1025" extrusionOk="0">
                  <a:moveTo>
                    <a:pt x="532" y="1025"/>
                  </a:moveTo>
                  <a:cubicBezTo>
                    <a:pt x="517" y="1025"/>
                    <a:pt x="500" y="1023"/>
                    <a:pt x="481" y="1020"/>
                  </a:cubicBezTo>
                  <a:cubicBezTo>
                    <a:pt x="412" y="1009"/>
                    <a:pt x="330" y="978"/>
                    <a:pt x="250" y="934"/>
                  </a:cubicBezTo>
                  <a:cubicBezTo>
                    <a:pt x="169" y="889"/>
                    <a:pt x="100" y="835"/>
                    <a:pt x="54" y="783"/>
                  </a:cubicBezTo>
                  <a:cubicBezTo>
                    <a:pt x="4" y="726"/>
                    <a:pt x="-12" y="675"/>
                    <a:pt x="7" y="639"/>
                  </a:cubicBezTo>
                  <a:cubicBezTo>
                    <a:pt x="8" y="638"/>
                    <a:pt x="9" y="636"/>
                    <a:pt x="11" y="635"/>
                  </a:cubicBezTo>
                  <a:cubicBezTo>
                    <a:pt x="76" y="530"/>
                    <a:pt x="143" y="425"/>
                    <a:pt x="208" y="324"/>
                  </a:cubicBezTo>
                  <a:cubicBezTo>
                    <a:pt x="274" y="221"/>
                    <a:pt x="342" y="115"/>
                    <a:pt x="408" y="8"/>
                  </a:cubicBezTo>
                  <a:cubicBezTo>
                    <a:pt x="414" y="0"/>
                    <a:pt x="424" y="-3"/>
                    <a:pt x="433" y="3"/>
                  </a:cubicBezTo>
                  <a:cubicBezTo>
                    <a:pt x="441" y="8"/>
                    <a:pt x="443" y="19"/>
                    <a:pt x="438" y="27"/>
                  </a:cubicBezTo>
                  <a:cubicBezTo>
                    <a:pt x="372" y="134"/>
                    <a:pt x="304" y="240"/>
                    <a:pt x="238" y="343"/>
                  </a:cubicBezTo>
                  <a:cubicBezTo>
                    <a:pt x="172" y="446"/>
                    <a:pt x="104" y="552"/>
                    <a:pt x="37" y="659"/>
                  </a:cubicBezTo>
                  <a:cubicBezTo>
                    <a:pt x="37" y="659"/>
                    <a:pt x="37" y="660"/>
                    <a:pt x="36" y="660"/>
                  </a:cubicBezTo>
                  <a:cubicBezTo>
                    <a:pt x="28" y="682"/>
                    <a:pt x="45" y="718"/>
                    <a:pt x="80" y="759"/>
                  </a:cubicBezTo>
                  <a:cubicBezTo>
                    <a:pt x="124" y="809"/>
                    <a:pt x="190" y="860"/>
                    <a:pt x="267" y="903"/>
                  </a:cubicBezTo>
                  <a:cubicBezTo>
                    <a:pt x="344" y="946"/>
                    <a:pt x="422" y="975"/>
                    <a:pt x="487" y="986"/>
                  </a:cubicBezTo>
                  <a:cubicBezTo>
                    <a:pt x="540" y="994"/>
                    <a:pt x="579" y="989"/>
                    <a:pt x="594" y="972"/>
                  </a:cubicBezTo>
                  <a:cubicBezTo>
                    <a:pt x="652" y="863"/>
                    <a:pt x="715" y="753"/>
                    <a:pt x="775" y="646"/>
                  </a:cubicBezTo>
                  <a:cubicBezTo>
                    <a:pt x="836" y="538"/>
                    <a:pt x="900" y="426"/>
                    <a:pt x="959" y="316"/>
                  </a:cubicBezTo>
                  <a:cubicBezTo>
                    <a:pt x="964" y="307"/>
                    <a:pt x="974" y="304"/>
                    <a:pt x="983" y="309"/>
                  </a:cubicBezTo>
                  <a:cubicBezTo>
                    <a:pt x="992" y="313"/>
                    <a:pt x="995" y="324"/>
                    <a:pt x="990" y="333"/>
                  </a:cubicBezTo>
                  <a:cubicBezTo>
                    <a:pt x="931" y="443"/>
                    <a:pt x="867" y="555"/>
                    <a:pt x="806" y="663"/>
                  </a:cubicBezTo>
                  <a:cubicBezTo>
                    <a:pt x="747" y="767"/>
                    <a:pt x="687" y="874"/>
                    <a:pt x="630" y="979"/>
                  </a:cubicBezTo>
                  <a:cubicBezTo>
                    <a:pt x="629" y="981"/>
                    <a:pt x="629" y="983"/>
                    <a:pt x="628" y="984"/>
                  </a:cubicBezTo>
                  <a:cubicBezTo>
                    <a:pt x="627" y="986"/>
                    <a:pt x="626" y="988"/>
                    <a:pt x="625" y="990"/>
                  </a:cubicBezTo>
                  <a:lnTo>
                    <a:pt x="622" y="994"/>
                  </a:lnTo>
                  <a:cubicBezTo>
                    <a:pt x="620" y="996"/>
                    <a:pt x="618" y="998"/>
                    <a:pt x="616" y="1000"/>
                  </a:cubicBezTo>
                  <a:cubicBezTo>
                    <a:pt x="598" y="1016"/>
                    <a:pt x="569" y="1025"/>
                    <a:pt x="532" y="1025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5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151" name="Google Shape;151;p5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152" name="Google Shape;152;p5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5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5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5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5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5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5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5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5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5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5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5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5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66;p5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5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8" name="Google Shape;168;p5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70" name="Google Shape;170;p5"/>
          <p:cNvSpPr txBox="1">
            <a:spLocks noGrp="1"/>
          </p:cNvSpPr>
          <p:nvPr>
            <p:ph type="subTitle" idx="1"/>
          </p:nvPr>
        </p:nvSpPr>
        <p:spPr>
          <a:xfrm>
            <a:off x="1897650" y="1615925"/>
            <a:ext cx="5348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5"/>
          <p:cNvSpPr txBox="1">
            <a:spLocks noGrp="1"/>
          </p:cNvSpPr>
          <p:nvPr>
            <p:ph type="subTitle" idx="2"/>
          </p:nvPr>
        </p:nvSpPr>
        <p:spPr>
          <a:xfrm>
            <a:off x="1897650" y="2857575"/>
            <a:ext cx="5348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5"/>
          <p:cNvSpPr txBox="1">
            <a:spLocks noGrp="1"/>
          </p:cNvSpPr>
          <p:nvPr>
            <p:ph type="subTitle" idx="3"/>
          </p:nvPr>
        </p:nvSpPr>
        <p:spPr>
          <a:xfrm>
            <a:off x="1897650" y="1906664"/>
            <a:ext cx="53487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"/>
          <p:cNvSpPr txBox="1">
            <a:spLocks noGrp="1"/>
          </p:cNvSpPr>
          <p:nvPr>
            <p:ph type="subTitle" idx="4"/>
          </p:nvPr>
        </p:nvSpPr>
        <p:spPr>
          <a:xfrm>
            <a:off x="1897650" y="3148301"/>
            <a:ext cx="53487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"/>
          <p:cNvSpPr/>
          <p:nvPr/>
        </p:nvSpPr>
        <p:spPr>
          <a:xfrm rot="900013">
            <a:off x="8101798" y="4037509"/>
            <a:ext cx="508753" cy="736409"/>
          </a:xfrm>
          <a:custGeom>
            <a:avLst/>
            <a:gdLst/>
            <a:ahLst/>
            <a:cxnLst/>
            <a:rect l="l" t="t" r="r" b="b"/>
            <a:pathLst>
              <a:path w="2675" h="3872" extrusionOk="0">
                <a:moveTo>
                  <a:pt x="1292" y="1640"/>
                </a:moveTo>
                <a:cubicBezTo>
                  <a:pt x="1043" y="1683"/>
                  <a:pt x="778" y="1499"/>
                  <a:pt x="732" y="1251"/>
                </a:cubicBezTo>
                <a:cubicBezTo>
                  <a:pt x="686" y="1004"/>
                  <a:pt x="867" y="737"/>
                  <a:pt x="1114" y="688"/>
                </a:cubicBezTo>
                <a:cubicBezTo>
                  <a:pt x="1361" y="639"/>
                  <a:pt x="1630" y="816"/>
                  <a:pt x="1682" y="1062"/>
                </a:cubicBezTo>
                <a:cubicBezTo>
                  <a:pt x="1735" y="1308"/>
                  <a:pt x="1563" y="1593"/>
                  <a:pt x="1292" y="1640"/>
                </a:cubicBezTo>
                <a:moveTo>
                  <a:pt x="2613" y="1164"/>
                </a:moveTo>
                <a:cubicBezTo>
                  <a:pt x="2518" y="638"/>
                  <a:pt x="2109" y="173"/>
                  <a:pt x="1591" y="39"/>
                </a:cubicBezTo>
                <a:cubicBezTo>
                  <a:pt x="1072" y="-95"/>
                  <a:pt x="474" y="125"/>
                  <a:pt x="189" y="578"/>
                </a:cubicBezTo>
                <a:cubicBezTo>
                  <a:pt x="-96" y="1030"/>
                  <a:pt x="-25" y="1684"/>
                  <a:pt x="369" y="2047"/>
                </a:cubicBezTo>
                <a:cubicBezTo>
                  <a:pt x="762" y="2410"/>
                  <a:pt x="1441" y="2418"/>
                  <a:pt x="1826" y="2047"/>
                </a:cubicBezTo>
                <a:cubicBezTo>
                  <a:pt x="1904" y="2482"/>
                  <a:pt x="1742" y="2905"/>
                  <a:pt x="1419" y="3076"/>
                </a:cubicBezTo>
                <a:cubicBezTo>
                  <a:pt x="1096" y="3248"/>
                  <a:pt x="655" y="3146"/>
                  <a:pt x="440" y="2850"/>
                </a:cubicBezTo>
                <a:cubicBezTo>
                  <a:pt x="269" y="3005"/>
                  <a:pt x="134" y="3168"/>
                  <a:pt x="0" y="3331"/>
                </a:cubicBezTo>
                <a:cubicBezTo>
                  <a:pt x="309" y="3790"/>
                  <a:pt x="922" y="3971"/>
                  <a:pt x="1431" y="3819"/>
                </a:cubicBezTo>
                <a:cubicBezTo>
                  <a:pt x="1940" y="3668"/>
                  <a:pt x="2334" y="3232"/>
                  <a:pt x="2521" y="2735"/>
                </a:cubicBezTo>
                <a:cubicBezTo>
                  <a:pt x="2708" y="2238"/>
                  <a:pt x="2707" y="1686"/>
                  <a:pt x="2613" y="116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 rot="-900018">
            <a:off x="235976" y="470461"/>
            <a:ext cx="572341" cy="606143"/>
            <a:chOff x="5085720" y="648720"/>
            <a:chExt cx="359640" cy="380880"/>
          </a:xfrm>
        </p:grpSpPr>
        <p:sp>
          <p:nvSpPr>
            <p:cNvPr id="177" name="Google Shape;177;p5"/>
            <p:cNvSpPr/>
            <p:nvPr/>
          </p:nvSpPr>
          <p:spPr>
            <a:xfrm>
              <a:off x="5087520" y="880560"/>
              <a:ext cx="225000" cy="137520"/>
            </a:xfrm>
            <a:custGeom>
              <a:avLst/>
              <a:gdLst/>
              <a:ahLst/>
              <a:cxnLst/>
              <a:rect l="l" t="t" r="r" b="b"/>
              <a:pathLst>
                <a:path w="625" h="382" extrusionOk="0">
                  <a:moveTo>
                    <a:pt x="216" y="39"/>
                  </a:moveTo>
                  <a:cubicBezTo>
                    <a:pt x="215" y="39"/>
                    <a:pt x="215" y="39"/>
                    <a:pt x="214" y="39"/>
                  </a:cubicBezTo>
                  <a:cubicBezTo>
                    <a:pt x="196" y="37"/>
                    <a:pt x="178" y="36"/>
                    <a:pt x="160" y="36"/>
                  </a:cubicBezTo>
                  <a:cubicBezTo>
                    <a:pt x="150" y="36"/>
                    <a:pt x="142" y="28"/>
                    <a:pt x="142" y="18"/>
                  </a:cubicBezTo>
                  <a:cubicBezTo>
                    <a:pt x="142" y="8"/>
                    <a:pt x="149" y="0"/>
                    <a:pt x="159" y="0"/>
                  </a:cubicBezTo>
                  <a:lnTo>
                    <a:pt x="160" y="0"/>
                  </a:lnTo>
                  <a:cubicBezTo>
                    <a:pt x="179" y="0"/>
                    <a:pt x="199" y="1"/>
                    <a:pt x="218" y="4"/>
                  </a:cubicBezTo>
                  <a:cubicBezTo>
                    <a:pt x="228" y="5"/>
                    <a:pt x="235" y="14"/>
                    <a:pt x="234" y="23"/>
                  </a:cubicBezTo>
                  <a:cubicBezTo>
                    <a:pt x="233" y="32"/>
                    <a:pt x="225" y="39"/>
                    <a:pt x="216" y="39"/>
                  </a:cubicBezTo>
                  <a:moveTo>
                    <a:pt x="17" y="56"/>
                  </a:moveTo>
                  <a:cubicBezTo>
                    <a:pt x="10" y="56"/>
                    <a:pt x="3" y="51"/>
                    <a:pt x="0" y="43"/>
                  </a:cubicBezTo>
                  <a:cubicBezTo>
                    <a:pt x="-2" y="34"/>
                    <a:pt x="3" y="24"/>
                    <a:pt x="13" y="21"/>
                  </a:cubicBezTo>
                  <a:cubicBezTo>
                    <a:pt x="32" y="16"/>
                    <a:pt x="51" y="11"/>
                    <a:pt x="70" y="8"/>
                  </a:cubicBezTo>
                  <a:cubicBezTo>
                    <a:pt x="80" y="7"/>
                    <a:pt x="89" y="13"/>
                    <a:pt x="91" y="22"/>
                  </a:cubicBezTo>
                  <a:cubicBezTo>
                    <a:pt x="92" y="32"/>
                    <a:pt x="86" y="41"/>
                    <a:pt x="76" y="43"/>
                  </a:cubicBezTo>
                  <a:cubicBezTo>
                    <a:pt x="58" y="46"/>
                    <a:pt x="40" y="50"/>
                    <a:pt x="22" y="55"/>
                  </a:cubicBezTo>
                  <a:cubicBezTo>
                    <a:pt x="21" y="56"/>
                    <a:pt x="19" y="56"/>
                    <a:pt x="17" y="56"/>
                  </a:cubicBezTo>
                  <a:moveTo>
                    <a:pt x="354" y="77"/>
                  </a:moveTo>
                  <a:cubicBezTo>
                    <a:pt x="351" y="77"/>
                    <a:pt x="349" y="76"/>
                    <a:pt x="347" y="75"/>
                  </a:cubicBezTo>
                  <a:cubicBezTo>
                    <a:pt x="330" y="68"/>
                    <a:pt x="312" y="61"/>
                    <a:pt x="295" y="56"/>
                  </a:cubicBezTo>
                  <a:cubicBezTo>
                    <a:pt x="286" y="53"/>
                    <a:pt x="280" y="43"/>
                    <a:pt x="283" y="34"/>
                  </a:cubicBezTo>
                  <a:cubicBezTo>
                    <a:pt x="286" y="24"/>
                    <a:pt x="296" y="19"/>
                    <a:pt x="305" y="22"/>
                  </a:cubicBezTo>
                  <a:cubicBezTo>
                    <a:pt x="324" y="28"/>
                    <a:pt x="343" y="35"/>
                    <a:pt x="361" y="43"/>
                  </a:cubicBezTo>
                  <a:cubicBezTo>
                    <a:pt x="370" y="47"/>
                    <a:pt x="374" y="57"/>
                    <a:pt x="370" y="66"/>
                  </a:cubicBezTo>
                  <a:cubicBezTo>
                    <a:pt x="367" y="73"/>
                    <a:pt x="361" y="77"/>
                    <a:pt x="354" y="77"/>
                  </a:cubicBezTo>
                  <a:moveTo>
                    <a:pt x="471" y="158"/>
                  </a:moveTo>
                  <a:cubicBezTo>
                    <a:pt x="466" y="158"/>
                    <a:pt x="462" y="156"/>
                    <a:pt x="458" y="152"/>
                  </a:cubicBezTo>
                  <a:cubicBezTo>
                    <a:pt x="445" y="139"/>
                    <a:pt x="431" y="127"/>
                    <a:pt x="417" y="116"/>
                  </a:cubicBezTo>
                  <a:cubicBezTo>
                    <a:pt x="410" y="110"/>
                    <a:pt x="408" y="99"/>
                    <a:pt x="414" y="92"/>
                  </a:cubicBezTo>
                  <a:cubicBezTo>
                    <a:pt x="420" y="84"/>
                    <a:pt x="431" y="82"/>
                    <a:pt x="439" y="88"/>
                  </a:cubicBezTo>
                  <a:cubicBezTo>
                    <a:pt x="454" y="100"/>
                    <a:pt x="469" y="113"/>
                    <a:pt x="484" y="127"/>
                  </a:cubicBezTo>
                  <a:cubicBezTo>
                    <a:pt x="490" y="134"/>
                    <a:pt x="490" y="146"/>
                    <a:pt x="483" y="152"/>
                  </a:cubicBezTo>
                  <a:cubicBezTo>
                    <a:pt x="480" y="156"/>
                    <a:pt x="476" y="158"/>
                    <a:pt x="471" y="158"/>
                  </a:cubicBezTo>
                  <a:moveTo>
                    <a:pt x="556" y="272"/>
                  </a:moveTo>
                  <a:cubicBezTo>
                    <a:pt x="550" y="272"/>
                    <a:pt x="544" y="269"/>
                    <a:pt x="541" y="263"/>
                  </a:cubicBezTo>
                  <a:cubicBezTo>
                    <a:pt x="532" y="247"/>
                    <a:pt x="522" y="231"/>
                    <a:pt x="511" y="216"/>
                  </a:cubicBezTo>
                  <a:cubicBezTo>
                    <a:pt x="506" y="208"/>
                    <a:pt x="508" y="197"/>
                    <a:pt x="516" y="192"/>
                  </a:cubicBezTo>
                  <a:cubicBezTo>
                    <a:pt x="524" y="186"/>
                    <a:pt x="535" y="188"/>
                    <a:pt x="540" y="196"/>
                  </a:cubicBezTo>
                  <a:cubicBezTo>
                    <a:pt x="551" y="212"/>
                    <a:pt x="562" y="228"/>
                    <a:pt x="572" y="246"/>
                  </a:cubicBezTo>
                  <a:cubicBezTo>
                    <a:pt x="577" y="254"/>
                    <a:pt x="574" y="265"/>
                    <a:pt x="565" y="270"/>
                  </a:cubicBezTo>
                  <a:cubicBezTo>
                    <a:pt x="562" y="271"/>
                    <a:pt x="559" y="272"/>
                    <a:pt x="556" y="272"/>
                  </a:cubicBezTo>
                  <a:moveTo>
                    <a:pt x="607" y="382"/>
                  </a:moveTo>
                  <a:cubicBezTo>
                    <a:pt x="600" y="382"/>
                    <a:pt x="593" y="378"/>
                    <a:pt x="591" y="371"/>
                  </a:cubicBezTo>
                  <a:cubicBezTo>
                    <a:pt x="587" y="360"/>
                    <a:pt x="583" y="349"/>
                    <a:pt x="578" y="339"/>
                  </a:cubicBezTo>
                  <a:cubicBezTo>
                    <a:pt x="574" y="330"/>
                    <a:pt x="578" y="319"/>
                    <a:pt x="587" y="316"/>
                  </a:cubicBezTo>
                  <a:cubicBezTo>
                    <a:pt x="596" y="312"/>
                    <a:pt x="607" y="316"/>
                    <a:pt x="611" y="325"/>
                  </a:cubicBezTo>
                  <a:cubicBezTo>
                    <a:pt x="615" y="336"/>
                    <a:pt x="620" y="347"/>
                    <a:pt x="624" y="359"/>
                  </a:cubicBezTo>
                  <a:cubicBezTo>
                    <a:pt x="627" y="368"/>
                    <a:pt x="623" y="378"/>
                    <a:pt x="613" y="381"/>
                  </a:cubicBezTo>
                  <a:cubicBezTo>
                    <a:pt x="611" y="382"/>
                    <a:pt x="609" y="382"/>
                    <a:pt x="607" y="382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229720" y="648720"/>
              <a:ext cx="215640" cy="146880"/>
            </a:xfrm>
            <a:custGeom>
              <a:avLst/>
              <a:gdLst/>
              <a:ahLst/>
              <a:cxnLst/>
              <a:rect l="l" t="t" r="r" b="b"/>
              <a:pathLst>
                <a:path w="599" h="408" extrusionOk="0">
                  <a:moveTo>
                    <a:pt x="23" y="51"/>
                  </a:moveTo>
                  <a:lnTo>
                    <a:pt x="24" y="51"/>
                  </a:lnTo>
                  <a:lnTo>
                    <a:pt x="23" y="51"/>
                  </a:lnTo>
                  <a:moveTo>
                    <a:pt x="106" y="35"/>
                  </a:moveTo>
                  <a:cubicBezTo>
                    <a:pt x="72" y="35"/>
                    <a:pt x="48" y="43"/>
                    <a:pt x="39" y="59"/>
                  </a:cubicBezTo>
                  <a:cubicBezTo>
                    <a:pt x="27" y="80"/>
                    <a:pt x="41" y="118"/>
                    <a:pt x="76" y="159"/>
                  </a:cubicBezTo>
                  <a:cubicBezTo>
                    <a:pt x="115" y="207"/>
                    <a:pt x="177" y="255"/>
                    <a:pt x="248" y="295"/>
                  </a:cubicBezTo>
                  <a:cubicBezTo>
                    <a:pt x="320" y="335"/>
                    <a:pt x="393" y="362"/>
                    <a:pt x="454" y="370"/>
                  </a:cubicBezTo>
                  <a:cubicBezTo>
                    <a:pt x="508" y="378"/>
                    <a:pt x="548" y="370"/>
                    <a:pt x="559" y="349"/>
                  </a:cubicBezTo>
                  <a:cubicBezTo>
                    <a:pt x="571" y="328"/>
                    <a:pt x="557" y="290"/>
                    <a:pt x="522" y="248"/>
                  </a:cubicBezTo>
                  <a:cubicBezTo>
                    <a:pt x="483" y="201"/>
                    <a:pt x="421" y="153"/>
                    <a:pt x="350" y="113"/>
                  </a:cubicBezTo>
                  <a:cubicBezTo>
                    <a:pt x="278" y="73"/>
                    <a:pt x="205" y="46"/>
                    <a:pt x="144" y="38"/>
                  </a:cubicBezTo>
                  <a:cubicBezTo>
                    <a:pt x="130" y="36"/>
                    <a:pt x="118" y="35"/>
                    <a:pt x="106" y="35"/>
                  </a:cubicBezTo>
                  <a:moveTo>
                    <a:pt x="491" y="408"/>
                  </a:moveTo>
                  <a:cubicBezTo>
                    <a:pt x="478" y="408"/>
                    <a:pt x="464" y="407"/>
                    <a:pt x="450" y="405"/>
                  </a:cubicBezTo>
                  <a:cubicBezTo>
                    <a:pt x="384" y="396"/>
                    <a:pt x="307" y="368"/>
                    <a:pt x="231" y="326"/>
                  </a:cubicBezTo>
                  <a:cubicBezTo>
                    <a:pt x="156" y="284"/>
                    <a:pt x="91" y="233"/>
                    <a:pt x="49" y="182"/>
                  </a:cubicBezTo>
                  <a:cubicBezTo>
                    <a:pt x="3" y="127"/>
                    <a:pt x="-12" y="77"/>
                    <a:pt x="8" y="42"/>
                  </a:cubicBezTo>
                  <a:cubicBezTo>
                    <a:pt x="28" y="7"/>
                    <a:pt x="77" y="-7"/>
                    <a:pt x="148" y="3"/>
                  </a:cubicBezTo>
                  <a:cubicBezTo>
                    <a:pt x="214" y="12"/>
                    <a:pt x="291" y="40"/>
                    <a:pt x="367" y="82"/>
                  </a:cubicBezTo>
                  <a:cubicBezTo>
                    <a:pt x="442" y="124"/>
                    <a:pt x="507" y="175"/>
                    <a:pt x="549" y="226"/>
                  </a:cubicBezTo>
                  <a:cubicBezTo>
                    <a:pt x="595" y="281"/>
                    <a:pt x="610" y="330"/>
                    <a:pt x="590" y="366"/>
                  </a:cubicBezTo>
                  <a:cubicBezTo>
                    <a:pt x="575" y="394"/>
                    <a:pt x="540" y="408"/>
                    <a:pt x="491" y="40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085720" y="660600"/>
              <a:ext cx="357480" cy="369000"/>
            </a:xfrm>
            <a:custGeom>
              <a:avLst/>
              <a:gdLst/>
              <a:ahLst/>
              <a:cxnLst/>
              <a:rect l="l" t="t" r="r" b="b"/>
              <a:pathLst>
                <a:path w="993" h="1025" extrusionOk="0">
                  <a:moveTo>
                    <a:pt x="532" y="1025"/>
                  </a:moveTo>
                  <a:cubicBezTo>
                    <a:pt x="517" y="1025"/>
                    <a:pt x="500" y="1023"/>
                    <a:pt x="481" y="1020"/>
                  </a:cubicBezTo>
                  <a:cubicBezTo>
                    <a:pt x="412" y="1009"/>
                    <a:pt x="330" y="978"/>
                    <a:pt x="250" y="934"/>
                  </a:cubicBezTo>
                  <a:cubicBezTo>
                    <a:pt x="169" y="889"/>
                    <a:pt x="100" y="835"/>
                    <a:pt x="54" y="783"/>
                  </a:cubicBezTo>
                  <a:cubicBezTo>
                    <a:pt x="4" y="726"/>
                    <a:pt x="-12" y="675"/>
                    <a:pt x="7" y="639"/>
                  </a:cubicBezTo>
                  <a:cubicBezTo>
                    <a:pt x="8" y="638"/>
                    <a:pt x="9" y="636"/>
                    <a:pt x="11" y="635"/>
                  </a:cubicBezTo>
                  <a:cubicBezTo>
                    <a:pt x="76" y="530"/>
                    <a:pt x="143" y="425"/>
                    <a:pt x="208" y="324"/>
                  </a:cubicBezTo>
                  <a:cubicBezTo>
                    <a:pt x="274" y="221"/>
                    <a:pt x="342" y="115"/>
                    <a:pt x="408" y="8"/>
                  </a:cubicBezTo>
                  <a:cubicBezTo>
                    <a:pt x="414" y="0"/>
                    <a:pt x="424" y="-3"/>
                    <a:pt x="433" y="3"/>
                  </a:cubicBezTo>
                  <a:cubicBezTo>
                    <a:pt x="441" y="8"/>
                    <a:pt x="443" y="19"/>
                    <a:pt x="438" y="27"/>
                  </a:cubicBezTo>
                  <a:cubicBezTo>
                    <a:pt x="372" y="134"/>
                    <a:pt x="304" y="240"/>
                    <a:pt x="238" y="343"/>
                  </a:cubicBezTo>
                  <a:cubicBezTo>
                    <a:pt x="172" y="446"/>
                    <a:pt x="104" y="552"/>
                    <a:pt x="37" y="659"/>
                  </a:cubicBezTo>
                  <a:cubicBezTo>
                    <a:pt x="37" y="659"/>
                    <a:pt x="37" y="660"/>
                    <a:pt x="36" y="660"/>
                  </a:cubicBezTo>
                  <a:cubicBezTo>
                    <a:pt x="28" y="682"/>
                    <a:pt x="45" y="718"/>
                    <a:pt x="80" y="759"/>
                  </a:cubicBezTo>
                  <a:cubicBezTo>
                    <a:pt x="124" y="809"/>
                    <a:pt x="190" y="860"/>
                    <a:pt x="267" y="903"/>
                  </a:cubicBezTo>
                  <a:cubicBezTo>
                    <a:pt x="344" y="946"/>
                    <a:pt x="422" y="975"/>
                    <a:pt x="487" y="986"/>
                  </a:cubicBezTo>
                  <a:cubicBezTo>
                    <a:pt x="540" y="994"/>
                    <a:pt x="579" y="989"/>
                    <a:pt x="594" y="972"/>
                  </a:cubicBezTo>
                  <a:cubicBezTo>
                    <a:pt x="652" y="863"/>
                    <a:pt x="715" y="753"/>
                    <a:pt x="775" y="646"/>
                  </a:cubicBezTo>
                  <a:cubicBezTo>
                    <a:pt x="836" y="538"/>
                    <a:pt x="900" y="426"/>
                    <a:pt x="959" y="316"/>
                  </a:cubicBezTo>
                  <a:cubicBezTo>
                    <a:pt x="964" y="307"/>
                    <a:pt x="974" y="304"/>
                    <a:pt x="983" y="309"/>
                  </a:cubicBezTo>
                  <a:cubicBezTo>
                    <a:pt x="992" y="313"/>
                    <a:pt x="995" y="324"/>
                    <a:pt x="990" y="333"/>
                  </a:cubicBezTo>
                  <a:cubicBezTo>
                    <a:pt x="931" y="443"/>
                    <a:pt x="867" y="555"/>
                    <a:pt x="806" y="663"/>
                  </a:cubicBezTo>
                  <a:cubicBezTo>
                    <a:pt x="747" y="767"/>
                    <a:pt x="687" y="874"/>
                    <a:pt x="630" y="979"/>
                  </a:cubicBezTo>
                  <a:cubicBezTo>
                    <a:pt x="629" y="981"/>
                    <a:pt x="629" y="983"/>
                    <a:pt x="628" y="984"/>
                  </a:cubicBezTo>
                  <a:cubicBezTo>
                    <a:pt x="627" y="986"/>
                    <a:pt x="626" y="988"/>
                    <a:pt x="625" y="990"/>
                  </a:cubicBezTo>
                  <a:lnTo>
                    <a:pt x="622" y="994"/>
                  </a:lnTo>
                  <a:cubicBezTo>
                    <a:pt x="620" y="996"/>
                    <a:pt x="618" y="998"/>
                    <a:pt x="616" y="1000"/>
                  </a:cubicBezTo>
                  <a:cubicBezTo>
                    <a:pt x="598" y="1016"/>
                    <a:pt x="569" y="1025"/>
                    <a:pt x="532" y="1025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5"/>
          <p:cNvSpPr/>
          <p:nvPr/>
        </p:nvSpPr>
        <p:spPr>
          <a:xfrm>
            <a:off x="8001192" y="-2"/>
            <a:ext cx="1142807" cy="572700"/>
          </a:xfrm>
          <a:custGeom>
            <a:avLst/>
            <a:gdLst/>
            <a:ahLst/>
            <a:cxnLst/>
            <a:rect l="l" t="t" r="r" b="b"/>
            <a:pathLst>
              <a:path w="463" h="232" extrusionOk="0">
                <a:moveTo>
                  <a:pt x="463" y="0"/>
                </a:moveTo>
                <a:cubicBezTo>
                  <a:pt x="463" y="128"/>
                  <a:pt x="359" y="232"/>
                  <a:pt x="231" y="232"/>
                </a:cubicBezTo>
                <a:cubicBezTo>
                  <a:pt x="103" y="232"/>
                  <a:pt x="0" y="128"/>
                  <a:pt x="0" y="0"/>
                </a:cubicBezTo>
                <a:lnTo>
                  <a:pt x="4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38500" rIns="90000" bIns="38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 rot="-4657632">
            <a:off x="8495565" y="337859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/>
          <p:nvPr/>
        </p:nvSpPr>
        <p:spPr>
          <a:xfrm rot="672313" flipH="1">
            <a:off x="8556637" y="4226313"/>
            <a:ext cx="154082" cy="59184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6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185" name="Google Shape;185;p6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186" name="Google Shape;186;p6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6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6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6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6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6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6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6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6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6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6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6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02" name="Google Shape;202;p6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/>
          <p:nvPr/>
        </p:nvSpPr>
        <p:spPr>
          <a:xfrm>
            <a:off x="-8" y="-2"/>
            <a:ext cx="1142807" cy="572700"/>
          </a:xfrm>
          <a:custGeom>
            <a:avLst/>
            <a:gdLst/>
            <a:ahLst/>
            <a:cxnLst/>
            <a:rect l="l" t="t" r="r" b="b"/>
            <a:pathLst>
              <a:path w="463" h="232" extrusionOk="0">
                <a:moveTo>
                  <a:pt x="463" y="0"/>
                </a:moveTo>
                <a:cubicBezTo>
                  <a:pt x="463" y="128"/>
                  <a:pt x="359" y="232"/>
                  <a:pt x="231" y="232"/>
                </a:cubicBezTo>
                <a:cubicBezTo>
                  <a:pt x="103" y="232"/>
                  <a:pt x="0" y="128"/>
                  <a:pt x="0" y="0"/>
                </a:cubicBezTo>
                <a:lnTo>
                  <a:pt x="4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38500" rIns="90000" bIns="385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/>
          <p:nvPr/>
        </p:nvSpPr>
        <p:spPr>
          <a:xfrm rot="-4657632">
            <a:off x="494365" y="337859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6"/>
          <p:cNvGrpSpPr/>
          <p:nvPr/>
        </p:nvGrpSpPr>
        <p:grpSpPr>
          <a:xfrm rot="-4119558">
            <a:off x="8451979" y="541354"/>
            <a:ext cx="102596" cy="625298"/>
            <a:chOff x="4380840" y="239400"/>
            <a:chExt cx="102600" cy="625320"/>
          </a:xfrm>
        </p:grpSpPr>
        <p:sp>
          <p:nvSpPr>
            <p:cNvPr id="208" name="Google Shape;208;p6"/>
            <p:cNvSpPr/>
            <p:nvPr/>
          </p:nvSpPr>
          <p:spPr>
            <a:xfrm>
              <a:off x="4380840" y="239400"/>
              <a:ext cx="102600" cy="625320"/>
            </a:xfrm>
            <a:custGeom>
              <a:avLst/>
              <a:gdLst/>
              <a:ahLst/>
              <a:cxnLst/>
              <a:rect l="l" t="t" r="r" b="b"/>
              <a:pathLst>
                <a:path w="285" h="1737" extrusionOk="0">
                  <a:moveTo>
                    <a:pt x="234" y="24"/>
                  </a:moveTo>
                  <a:lnTo>
                    <a:pt x="234" y="24"/>
                  </a:lnTo>
                  <a:moveTo>
                    <a:pt x="234" y="24"/>
                  </a:moveTo>
                  <a:lnTo>
                    <a:pt x="234" y="24"/>
                  </a:lnTo>
                  <a:moveTo>
                    <a:pt x="268" y="1737"/>
                  </a:moveTo>
                  <a:cubicBezTo>
                    <a:pt x="268" y="1737"/>
                    <a:pt x="267" y="1737"/>
                    <a:pt x="267" y="1736"/>
                  </a:cubicBezTo>
                  <a:lnTo>
                    <a:pt x="52" y="1725"/>
                  </a:lnTo>
                  <a:cubicBezTo>
                    <a:pt x="42" y="1725"/>
                    <a:pt x="35" y="1716"/>
                    <a:pt x="35" y="1707"/>
                  </a:cubicBezTo>
                  <a:cubicBezTo>
                    <a:pt x="36" y="1697"/>
                    <a:pt x="44" y="1690"/>
                    <a:pt x="54" y="1690"/>
                  </a:cubicBezTo>
                  <a:lnTo>
                    <a:pt x="250" y="1700"/>
                  </a:lnTo>
                  <a:lnTo>
                    <a:pt x="233" y="39"/>
                  </a:lnTo>
                  <a:cubicBezTo>
                    <a:pt x="204" y="34"/>
                    <a:pt x="104" y="35"/>
                    <a:pt x="19" y="40"/>
                  </a:cubicBezTo>
                  <a:cubicBezTo>
                    <a:pt x="9" y="40"/>
                    <a:pt x="0" y="33"/>
                    <a:pt x="0" y="23"/>
                  </a:cubicBezTo>
                  <a:cubicBezTo>
                    <a:pt x="0" y="13"/>
                    <a:pt x="7" y="5"/>
                    <a:pt x="17" y="4"/>
                  </a:cubicBezTo>
                  <a:cubicBezTo>
                    <a:pt x="246" y="-7"/>
                    <a:pt x="259" y="9"/>
                    <a:pt x="264" y="16"/>
                  </a:cubicBezTo>
                  <a:cubicBezTo>
                    <a:pt x="267" y="19"/>
                    <a:pt x="268" y="24"/>
                    <a:pt x="268" y="29"/>
                  </a:cubicBezTo>
                  <a:lnTo>
                    <a:pt x="269" y="29"/>
                  </a:lnTo>
                  <a:lnTo>
                    <a:pt x="285" y="1719"/>
                  </a:lnTo>
                  <a:cubicBezTo>
                    <a:pt x="285" y="1724"/>
                    <a:pt x="284" y="1728"/>
                    <a:pt x="280" y="1732"/>
                  </a:cubicBezTo>
                  <a:cubicBezTo>
                    <a:pt x="277" y="1735"/>
                    <a:pt x="272" y="1737"/>
                    <a:pt x="268" y="17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4388400" y="452520"/>
              <a:ext cx="91080" cy="12600"/>
            </a:xfrm>
            <a:custGeom>
              <a:avLst/>
              <a:gdLst/>
              <a:ahLst/>
              <a:cxnLst/>
              <a:rect l="l" t="t" r="r" b="b"/>
              <a:pathLst>
                <a:path w="253" h="35" extrusionOk="0">
                  <a:moveTo>
                    <a:pt x="236" y="35"/>
                  </a:moveTo>
                  <a:lnTo>
                    <a:pt x="17" y="35"/>
                  </a:lnTo>
                  <a:cubicBezTo>
                    <a:pt x="7" y="35"/>
                    <a:pt x="0" y="28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lnTo>
                    <a:pt x="236" y="0"/>
                  </a:lnTo>
                  <a:cubicBezTo>
                    <a:pt x="246" y="0"/>
                    <a:pt x="253" y="8"/>
                    <a:pt x="253" y="18"/>
                  </a:cubicBezTo>
                  <a:cubicBezTo>
                    <a:pt x="253" y="28"/>
                    <a:pt x="246" y="35"/>
                    <a:pt x="236" y="35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409280" y="283320"/>
              <a:ext cx="68760" cy="13320"/>
            </a:xfrm>
            <a:custGeom>
              <a:avLst/>
              <a:gdLst/>
              <a:ahLst/>
              <a:cxnLst/>
              <a:rect l="l" t="t" r="r" b="b"/>
              <a:pathLst>
                <a:path w="191" h="37" extrusionOk="0">
                  <a:moveTo>
                    <a:pt x="18" y="37"/>
                  </a:moveTo>
                  <a:cubicBezTo>
                    <a:pt x="8" y="37"/>
                    <a:pt x="0" y="29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lnTo>
                    <a:pt x="173" y="0"/>
                  </a:lnTo>
                  <a:cubicBezTo>
                    <a:pt x="183" y="-1"/>
                    <a:pt x="191" y="8"/>
                    <a:pt x="191" y="17"/>
                  </a:cubicBezTo>
                  <a:cubicBezTo>
                    <a:pt x="191" y="27"/>
                    <a:pt x="183" y="35"/>
                    <a:pt x="173" y="35"/>
                  </a:cubicBezTo>
                  <a:lnTo>
                    <a:pt x="18" y="37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412520" y="327600"/>
              <a:ext cx="65880" cy="15480"/>
            </a:xfrm>
            <a:custGeom>
              <a:avLst/>
              <a:gdLst/>
              <a:ahLst/>
              <a:cxnLst/>
              <a:rect l="l" t="t" r="r" b="b"/>
              <a:pathLst>
                <a:path w="183" h="43" extrusionOk="0">
                  <a:moveTo>
                    <a:pt x="18" y="43"/>
                  </a:moveTo>
                  <a:cubicBezTo>
                    <a:pt x="9" y="43"/>
                    <a:pt x="1" y="36"/>
                    <a:pt x="0" y="26"/>
                  </a:cubicBezTo>
                  <a:cubicBezTo>
                    <a:pt x="0" y="17"/>
                    <a:pt x="7" y="8"/>
                    <a:pt x="17" y="8"/>
                  </a:cubicBezTo>
                  <a:lnTo>
                    <a:pt x="164" y="0"/>
                  </a:lnTo>
                  <a:cubicBezTo>
                    <a:pt x="174" y="0"/>
                    <a:pt x="182" y="7"/>
                    <a:pt x="183" y="17"/>
                  </a:cubicBezTo>
                  <a:cubicBezTo>
                    <a:pt x="183" y="27"/>
                    <a:pt x="176" y="35"/>
                    <a:pt x="166" y="36"/>
                  </a:cubicBezTo>
                  <a:lnTo>
                    <a:pt x="19" y="43"/>
                  </a:lnTo>
                  <a:lnTo>
                    <a:pt x="18" y="43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415040" y="375480"/>
              <a:ext cx="63720" cy="13680"/>
            </a:xfrm>
            <a:custGeom>
              <a:avLst/>
              <a:gdLst/>
              <a:ahLst/>
              <a:cxnLst/>
              <a:rect l="l" t="t" r="r" b="b"/>
              <a:pathLst>
                <a:path w="177" h="38" extrusionOk="0">
                  <a:moveTo>
                    <a:pt x="17" y="38"/>
                  </a:moveTo>
                  <a:cubicBezTo>
                    <a:pt x="8" y="38"/>
                    <a:pt x="0" y="30"/>
                    <a:pt x="0" y="21"/>
                  </a:cubicBezTo>
                  <a:cubicBezTo>
                    <a:pt x="-1" y="11"/>
                    <a:pt x="7" y="3"/>
                    <a:pt x="17" y="3"/>
                  </a:cubicBezTo>
                  <a:lnTo>
                    <a:pt x="159" y="0"/>
                  </a:lnTo>
                  <a:cubicBezTo>
                    <a:pt x="170" y="0"/>
                    <a:pt x="177" y="7"/>
                    <a:pt x="177" y="17"/>
                  </a:cubicBezTo>
                  <a:cubicBezTo>
                    <a:pt x="177" y="27"/>
                    <a:pt x="170" y="35"/>
                    <a:pt x="160" y="35"/>
                  </a:cubicBezTo>
                  <a:lnTo>
                    <a:pt x="18" y="38"/>
                  </a:lnTo>
                  <a:lnTo>
                    <a:pt x="17" y="38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4418280" y="411840"/>
              <a:ext cx="60840" cy="14760"/>
            </a:xfrm>
            <a:custGeom>
              <a:avLst/>
              <a:gdLst/>
              <a:ahLst/>
              <a:cxnLst/>
              <a:rect l="l" t="t" r="r" b="b"/>
              <a:pathLst>
                <a:path w="169" h="41" extrusionOk="0">
                  <a:moveTo>
                    <a:pt x="18" y="41"/>
                  </a:moveTo>
                  <a:cubicBezTo>
                    <a:pt x="8" y="41"/>
                    <a:pt x="0" y="33"/>
                    <a:pt x="0" y="24"/>
                  </a:cubicBezTo>
                  <a:cubicBezTo>
                    <a:pt x="-1" y="14"/>
                    <a:pt x="6" y="6"/>
                    <a:pt x="16" y="5"/>
                  </a:cubicBezTo>
                  <a:cubicBezTo>
                    <a:pt x="62" y="4"/>
                    <a:pt x="106" y="2"/>
                    <a:pt x="151" y="0"/>
                  </a:cubicBezTo>
                  <a:cubicBezTo>
                    <a:pt x="161" y="-1"/>
                    <a:pt x="169" y="7"/>
                    <a:pt x="169" y="16"/>
                  </a:cubicBezTo>
                  <a:cubicBezTo>
                    <a:pt x="170" y="26"/>
                    <a:pt x="162" y="34"/>
                    <a:pt x="153" y="35"/>
                  </a:cubicBezTo>
                  <a:cubicBezTo>
                    <a:pt x="108" y="37"/>
                    <a:pt x="63" y="39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432320" y="486720"/>
              <a:ext cx="41400" cy="13320"/>
            </a:xfrm>
            <a:custGeom>
              <a:avLst/>
              <a:gdLst/>
              <a:ahLst/>
              <a:cxnLst/>
              <a:rect l="l" t="t" r="r" b="b"/>
              <a:pathLst>
                <a:path w="115" h="37" extrusionOk="0">
                  <a:moveTo>
                    <a:pt x="18" y="37"/>
                  </a:moveTo>
                  <a:cubicBezTo>
                    <a:pt x="8" y="37"/>
                    <a:pt x="0" y="29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cubicBezTo>
                    <a:pt x="49" y="2"/>
                    <a:pt x="81" y="1"/>
                    <a:pt x="113" y="0"/>
                  </a:cubicBezTo>
                  <a:lnTo>
                    <a:pt x="115" y="18"/>
                  </a:lnTo>
                  <a:lnTo>
                    <a:pt x="114" y="35"/>
                  </a:lnTo>
                  <a:cubicBezTo>
                    <a:pt x="82" y="36"/>
                    <a:pt x="50" y="37"/>
                    <a:pt x="18" y="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4417920" y="531720"/>
              <a:ext cx="62640" cy="14040"/>
            </a:xfrm>
            <a:custGeom>
              <a:avLst/>
              <a:gdLst/>
              <a:ahLst/>
              <a:cxnLst/>
              <a:rect l="l" t="t" r="r" b="b"/>
              <a:pathLst>
                <a:path w="174" h="39" extrusionOk="0">
                  <a:moveTo>
                    <a:pt x="156" y="39"/>
                  </a:moveTo>
                  <a:lnTo>
                    <a:pt x="155" y="39"/>
                  </a:lnTo>
                  <a:lnTo>
                    <a:pt x="151" y="39"/>
                  </a:lnTo>
                  <a:cubicBezTo>
                    <a:pt x="107" y="38"/>
                    <a:pt x="62" y="37"/>
                    <a:pt x="17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63" y="1"/>
                    <a:pt x="108" y="3"/>
                    <a:pt x="152" y="4"/>
                  </a:cubicBezTo>
                  <a:lnTo>
                    <a:pt x="156" y="4"/>
                  </a:lnTo>
                  <a:cubicBezTo>
                    <a:pt x="166" y="4"/>
                    <a:pt x="174" y="13"/>
                    <a:pt x="174" y="22"/>
                  </a:cubicBezTo>
                  <a:cubicBezTo>
                    <a:pt x="173" y="32"/>
                    <a:pt x="165" y="39"/>
                    <a:pt x="156" y="39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4423320" y="571320"/>
              <a:ext cx="57600" cy="14040"/>
            </a:xfrm>
            <a:custGeom>
              <a:avLst/>
              <a:gdLst/>
              <a:ahLst/>
              <a:cxnLst/>
              <a:rect l="l" t="t" r="r" b="b"/>
              <a:pathLst>
                <a:path w="160" h="39" extrusionOk="0">
                  <a:moveTo>
                    <a:pt x="142" y="39"/>
                  </a:moveTo>
                  <a:lnTo>
                    <a:pt x="141" y="39"/>
                  </a:ln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1" y="7"/>
                    <a:pt x="9" y="0"/>
                    <a:pt x="19" y="0"/>
                  </a:cubicBezTo>
                  <a:lnTo>
                    <a:pt x="143" y="4"/>
                  </a:lnTo>
                  <a:cubicBezTo>
                    <a:pt x="152" y="4"/>
                    <a:pt x="160" y="12"/>
                    <a:pt x="160" y="22"/>
                  </a:cubicBezTo>
                  <a:cubicBezTo>
                    <a:pt x="159" y="32"/>
                    <a:pt x="152" y="39"/>
                    <a:pt x="142" y="39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4429440" y="607680"/>
              <a:ext cx="51840" cy="13320"/>
            </a:xfrm>
            <a:custGeom>
              <a:avLst/>
              <a:gdLst/>
              <a:ahLst/>
              <a:cxnLst/>
              <a:rect l="l" t="t" r="r" b="b"/>
              <a:pathLst>
                <a:path w="144" h="37" extrusionOk="0">
                  <a:moveTo>
                    <a:pt x="126" y="37"/>
                  </a:moveTo>
                  <a:lnTo>
                    <a:pt x="126" y="37"/>
                  </a:lnTo>
                  <a:lnTo>
                    <a:pt x="18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lnTo>
                    <a:pt x="126" y="2"/>
                  </a:lnTo>
                  <a:cubicBezTo>
                    <a:pt x="136" y="2"/>
                    <a:pt x="144" y="10"/>
                    <a:pt x="144" y="20"/>
                  </a:cubicBezTo>
                  <a:cubicBezTo>
                    <a:pt x="144" y="29"/>
                    <a:pt x="136" y="37"/>
                    <a:pt x="126" y="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424400" y="682200"/>
              <a:ext cx="57600" cy="13680"/>
            </a:xfrm>
            <a:custGeom>
              <a:avLst/>
              <a:gdLst/>
              <a:ahLst/>
              <a:cxnLst/>
              <a:rect l="l" t="t" r="r" b="b"/>
              <a:pathLst>
                <a:path w="160" h="38" extrusionOk="0">
                  <a:moveTo>
                    <a:pt x="18" y="38"/>
                  </a:moveTo>
                  <a:cubicBezTo>
                    <a:pt x="8" y="38"/>
                    <a:pt x="0" y="30"/>
                    <a:pt x="0" y="20"/>
                  </a:cubicBezTo>
                  <a:cubicBezTo>
                    <a:pt x="0" y="11"/>
                    <a:pt x="7" y="3"/>
                    <a:pt x="17" y="2"/>
                  </a:cubicBezTo>
                  <a:cubicBezTo>
                    <a:pt x="59" y="2"/>
                    <a:pt x="100" y="1"/>
                    <a:pt x="142" y="0"/>
                  </a:cubicBezTo>
                  <a:cubicBezTo>
                    <a:pt x="152" y="-1"/>
                    <a:pt x="160" y="7"/>
                    <a:pt x="160" y="17"/>
                  </a:cubicBezTo>
                  <a:cubicBezTo>
                    <a:pt x="160" y="27"/>
                    <a:pt x="152" y="35"/>
                    <a:pt x="143" y="35"/>
                  </a:cubicBezTo>
                  <a:cubicBezTo>
                    <a:pt x="101" y="36"/>
                    <a:pt x="60" y="37"/>
                    <a:pt x="18" y="38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4424400" y="720360"/>
              <a:ext cx="57960" cy="16560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17" y="46"/>
                  </a:moveTo>
                  <a:cubicBezTo>
                    <a:pt x="8" y="46"/>
                    <a:pt x="1" y="39"/>
                    <a:pt x="0" y="29"/>
                  </a:cubicBezTo>
                  <a:cubicBezTo>
                    <a:pt x="-1" y="20"/>
                    <a:pt x="6" y="11"/>
                    <a:pt x="16" y="10"/>
                  </a:cubicBezTo>
                  <a:cubicBezTo>
                    <a:pt x="56" y="7"/>
                    <a:pt x="96" y="4"/>
                    <a:pt x="137" y="0"/>
                  </a:cubicBezTo>
                  <a:lnTo>
                    <a:pt x="142" y="0"/>
                  </a:lnTo>
                  <a:cubicBezTo>
                    <a:pt x="151" y="-1"/>
                    <a:pt x="160" y="6"/>
                    <a:pt x="161" y="16"/>
                  </a:cubicBezTo>
                  <a:cubicBezTo>
                    <a:pt x="162" y="26"/>
                    <a:pt x="155" y="34"/>
                    <a:pt x="145" y="35"/>
                  </a:cubicBezTo>
                  <a:lnTo>
                    <a:pt x="140" y="36"/>
                  </a:lnTo>
                  <a:cubicBezTo>
                    <a:pt x="99" y="39"/>
                    <a:pt x="59" y="42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4428360" y="768240"/>
              <a:ext cx="54360" cy="13320"/>
            </a:xfrm>
            <a:custGeom>
              <a:avLst/>
              <a:gdLst/>
              <a:ahLst/>
              <a:cxnLst/>
              <a:rect l="l" t="t" r="r" b="b"/>
              <a:pathLst>
                <a:path w="151" h="37" extrusionOk="0">
                  <a:moveTo>
                    <a:pt x="18" y="37"/>
                  </a:moveTo>
                  <a:cubicBezTo>
                    <a:pt x="8" y="37"/>
                    <a:pt x="1" y="30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lnTo>
                    <a:pt x="133" y="0"/>
                  </a:lnTo>
                  <a:lnTo>
                    <a:pt x="134" y="0"/>
                  </a:lnTo>
                  <a:cubicBezTo>
                    <a:pt x="143" y="0"/>
                    <a:pt x="151" y="8"/>
                    <a:pt x="151" y="17"/>
                  </a:cubicBezTo>
                  <a:cubicBezTo>
                    <a:pt x="152" y="27"/>
                    <a:pt x="144" y="35"/>
                    <a:pt x="134" y="35"/>
                  </a:cubicBezTo>
                  <a:lnTo>
                    <a:pt x="18" y="37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4425480" y="810000"/>
              <a:ext cx="57600" cy="13680"/>
            </a:xfrm>
            <a:custGeom>
              <a:avLst/>
              <a:gdLst/>
              <a:ahLst/>
              <a:cxnLst/>
              <a:rect l="l" t="t" r="r" b="b"/>
              <a:pathLst>
                <a:path w="160" h="38" extrusionOk="0">
                  <a:moveTo>
                    <a:pt x="18" y="38"/>
                  </a:moveTo>
                  <a:cubicBezTo>
                    <a:pt x="8" y="38"/>
                    <a:pt x="0" y="30"/>
                    <a:pt x="0" y="20"/>
                  </a:cubicBezTo>
                  <a:cubicBezTo>
                    <a:pt x="0" y="10"/>
                    <a:pt x="8" y="2"/>
                    <a:pt x="17" y="2"/>
                  </a:cubicBezTo>
                  <a:lnTo>
                    <a:pt x="143" y="0"/>
                  </a:lnTo>
                  <a:cubicBezTo>
                    <a:pt x="153" y="0"/>
                    <a:pt x="160" y="7"/>
                    <a:pt x="160" y="17"/>
                  </a:cubicBezTo>
                  <a:cubicBezTo>
                    <a:pt x="161" y="27"/>
                    <a:pt x="153" y="35"/>
                    <a:pt x="143" y="35"/>
                  </a:cubicBezTo>
                  <a:lnTo>
                    <a:pt x="18" y="38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393440" y="645840"/>
              <a:ext cx="88200" cy="16920"/>
            </a:xfrm>
            <a:custGeom>
              <a:avLst/>
              <a:gdLst/>
              <a:ahLst/>
              <a:cxnLst/>
              <a:rect l="l" t="t" r="r" b="b"/>
              <a:pathLst>
                <a:path w="245" h="47" extrusionOk="0">
                  <a:moveTo>
                    <a:pt x="18" y="47"/>
                  </a:moveTo>
                  <a:cubicBezTo>
                    <a:pt x="8" y="47"/>
                    <a:pt x="1" y="40"/>
                    <a:pt x="0" y="31"/>
                  </a:cubicBezTo>
                  <a:cubicBezTo>
                    <a:pt x="-1" y="21"/>
                    <a:pt x="7" y="13"/>
                    <a:pt x="17" y="12"/>
                  </a:cubicBezTo>
                  <a:lnTo>
                    <a:pt x="226" y="0"/>
                  </a:lnTo>
                  <a:cubicBezTo>
                    <a:pt x="236" y="-1"/>
                    <a:pt x="244" y="6"/>
                    <a:pt x="245" y="16"/>
                  </a:cubicBezTo>
                  <a:cubicBezTo>
                    <a:pt x="245" y="26"/>
                    <a:pt x="238" y="34"/>
                    <a:pt x="228" y="35"/>
                  </a:cubicBezTo>
                  <a:lnTo>
                    <a:pt x="19" y="47"/>
                  </a:lnTo>
                  <a:cubicBezTo>
                    <a:pt x="18" y="47"/>
                    <a:pt x="18" y="47"/>
                    <a:pt x="18" y="4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6"/>
          <p:cNvGrpSpPr/>
          <p:nvPr/>
        </p:nvGrpSpPr>
        <p:grpSpPr>
          <a:xfrm>
            <a:off x="7838828" y="-86192"/>
            <a:ext cx="1484559" cy="1098905"/>
            <a:chOff x="4943880" y="2685600"/>
            <a:chExt cx="1905480" cy="1410480"/>
          </a:xfrm>
        </p:grpSpPr>
        <p:sp>
          <p:nvSpPr>
            <p:cNvPr id="224" name="Google Shape;224;p6"/>
            <p:cNvSpPr/>
            <p:nvPr/>
          </p:nvSpPr>
          <p:spPr>
            <a:xfrm>
              <a:off x="4943880" y="2685600"/>
              <a:ext cx="1905480" cy="1410480"/>
            </a:xfrm>
            <a:custGeom>
              <a:avLst/>
              <a:gdLst/>
              <a:ahLst/>
              <a:cxnLst/>
              <a:rect l="l" t="t" r="r" b="b"/>
              <a:pathLst>
                <a:path w="5293" h="3918" extrusionOk="0">
                  <a:moveTo>
                    <a:pt x="3226" y="1176"/>
                  </a:moveTo>
                  <a:cubicBezTo>
                    <a:pt x="3741" y="1376"/>
                    <a:pt x="3996" y="1956"/>
                    <a:pt x="3796" y="2471"/>
                  </a:cubicBezTo>
                  <a:lnTo>
                    <a:pt x="1931" y="1745"/>
                  </a:lnTo>
                  <a:cubicBezTo>
                    <a:pt x="2131" y="1230"/>
                    <a:pt x="2711" y="975"/>
                    <a:pt x="3226" y="1176"/>
                  </a:cubicBezTo>
                  <a:moveTo>
                    <a:pt x="5109" y="3665"/>
                  </a:moveTo>
                  <a:cubicBezTo>
                    <a:pt x="5648" y="2281"/>
                    <a:pt x="4963" y="722"/>
                    <a:pt x="3579" y="184"/>
                  </a:cubicBezTo>
                  <a:cubicBezTo>
                    <a:pt x="2195" y="-354"/>
                    <a:pt x="636" y="331"/>
                    <a:pt x="98" y="1714"/>
                  </a:cubicBezTo>
                  <a:lnTo>
                    <a:pt x="98" y="1714"/>
                  </a:lnTo>
                  <a:lnTo>
                    <a:pt x="0" y="1966"/>
                  </a:lnTo>
                  <a:lnTo>
                    <a:pt x="5011" y="3918"/>
                  </a:lnTo>
                  <a:lnTo>
                    <a:pt x="5109" y="3665"/>
                  </a:lnTo>
                  <a:close/>
                </a:path>
              </a:pathLst>
            </a:custGeom>
            <a:solidFill>
              <a:srgbClr val="FF844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6162480" y="2802960"/>
              <a:ext cx="60120" cy="102240"/>
            </a:xfrm>
            <a:custGeom>
              <a:avLst/>
              <a:gdLst/>
              <a:ahLst/>
              <a:cxnLst/>
              <a:rect l="l" t="t" r="r" b="b"/>
              <a:pathLst>
                <a:path w="167" h="284" extrusionOk="0">
                  <a:moveTo>
                    <a:pt x="0" y="259"/>
                  </a:moveTo>
                  <a:lnTo>
                    <a:pt x="101" y="0"/>
                  </a:lnTo>
                  <a:lnTo>
                    <a:pt x="167" y="25"/>
                  </a:lnTo>
                  <a:lnTo>
                    <a:pt x="66" y="284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5965920" y="2751840"/>
              <a:ext cx="36720" cy="102240"/>
            </a:xfrm>
            <a:custGeom>
              <a:avLst/>
              <a:gdLst/>
              <a:ahLst/>
              <a:cxnLst/>
              <a:rect l="l" t="t" r="r" b="b"/>
              <a:pathLst>
                <a:path w="102" h="284" extrusionOk="0">
                  <a:moveTo>
                    <a:pt x="0" y="276"/>
                  </a:moveTo>
                  <a:lnTo>
                    <a:pt x="31" y="0"/>
                  </a:lnTo>
                  <a:lnTo>
                    <a:pt x="102" y="8"/>
                  </a:lnTo>
                  <a:lnTo>
                    <a:pt x="71" y="284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5749560" y="2756160"/>
              <a:ext cx="40680" cy="102960"/>
            </a:xfrm>
            <a:custGeom>
              <a:avLst/>
              <a:gdLst/>
              <a:ahLst/>
              <a:cxnLst/>
              <a:rect l="l" t="t" r="r" b="b"/>
              <a:pathLst>
                <a:path w="113" h="286" extrusionOk="0">
                  <a:moveTo>
                    <a:pt x="43" y="286"/>
                  </a:moveTo>
                  <a:lnTo>
                    <a:pt x="0" y="11"/>
                  </a:lnTo>
                  <a:lnTo>
                    <a:pt x="71" y="0"/>
                  </a:lnTo>
                  <a:lnTo>
                    <a:pt x="113" y="275"/>
                  </a:lnTo>
                  <a:lnTo>
                    <a:pt x="43" y="286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532120" y="2816640"/>
              <a:ext cx="64080" cy="101880"/>
            </a:xfrm>
            <a:custGeom>
              <a:avLst/>
              <a:gdLst/>
              <a:ahLst/>
              <a:cxnLst/>
              <a:rect l="l" t="t" r="r" b="b"/>
              <a:pathLst>
                <a:path w="178" h="283" extrusionOk="0">
                  <a:moveTo>
                    <a:pt x="112" y="283"/>
                  </a:moveTo>
                  <a:lnTo>
                    <a:pt x="0" y="28"/>
                  </a:lnTo>
                  <a:lnTo>
                    <a:pt x="65" y="0"/>
                  </a:lnTo>
                  <a:lnTo>
                    <a:pt x="178" y="254"/>
                  </a:lnTo>
                  <a:lnTo>
                    <a:pt x="112" y="28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339520" y="2931120"/>
              <a:ext cx="82800" cy="94680"/>
            </a:xfrm>
            <a:custGeom>
              <a:avLst/>
              <a:gdLst/>
              <a:ahLst/>
              <a:cxnLst/>
              <a:rect l="l" t="t" r="r" b="b"/>
              <a:pathLst>
                <a:path w="230" h="263" extrusionOk="0">
                  <a:moveTo>
                    <a:pt x="174" y="263"/>
                  </a:moveTo>
                  <a:lnTo>
                    <a:pt x="0" y="45"/>
                  </a:lnTo>
                  <a:lnTo>
                    <a:pt x="55" y="0"/>
                  </a:lnTo>
                  <a:lnTo>
                    <a:pt x="230" y="218"/>
                  </a:lnTo>
                  <a:lnTo>
                    <a:pt x="174" y="26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5184360" y="3093120"/>
              <a:ext cx="96120" cy="80280"/>
            </a:xfrm>
            <a:custGeom>
              <a:avLst/>
              <a:gdLst/>
              <a:ahLst/>
              <a:cxnLst/>
              <a:rect l="l" t="t" r="r" b="b"/>
              <a:pathLst>
                <a:path w="267" h="223" extrusionOk="0">
                  <a:moveTo>
                    <a:pt x="225" y="223"/>
                  </a:moveTo>
                  <a:lnTo>
                    <a:pt x="0" y="58"/>
                  </a:lnTo>
                  <a:lnTo>
                    <a:pt x="42" y="0"/>
                  </a:lnTo>
                  <a:lnTo>
                    <a:pt x="267" y="165"/>
                  </a:lnTo>
                  <a:lnTo>
                    <a:pt x="225" y="22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35275" rIns="90000" bIns="35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077800" y="3291120"/>
              <a:ext cx="102960" cy="60120"/>
            </a:xfrm>
            <a:custGeom>
              <a:avLst/>
              <a:gdLst/>
              <a:ahLst/>
              <a:cxnLst/>
              <a:rect l="l" t="t" r="r" b="b"/>
              <a:pathLst>
                <a:path w="286" h="167" extrusionOk="0">
                  <a:moveTo>
                    <a:pt x="260" y="167"/>
                  </a:moveTo>
                  <a:lnTo>
                    <a:pt x="0" y="66"/>
                  </a:lnTo>
                  <a:lnTo>
                    <a:pt x="26" y="0"/>
                  </a:lnTo>
                  <a:lnTo>
                    <a:pt x="286" y="101"/>
                  </a:lnTo>
                  <a:lnTo>
                    <a:pt x="260" y="167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15100" rIns="90000" bIns="15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628320" y="3880440"/>
              <a:ext cx="102960" cy="60120"/>
            </a:xfrm>
            <a:custGeom>
              <a:avLst/>
              <a:gdLst/>
              <a:ahLst/>
              <a:cxnLst/>
              <a:rect l="l" t="t" r="r" b="b"/>
              <a:pathLst>
                <a:path w="286" h="167" extrusionOk="0">
                  <a:moveTo>
                    <a:pt x="260" y="167"/>
                  </a:moveTo>
                  <a:lnTo>
                    <a:pt x="0" y="66"/>
                  </a:lnTo>
                  <a:lnTo>
                    <a:pt x="26" y="0"/>
                  </a:lnTo>
                  <a:lnTo>
                    <a:pt x="286" y="101"/>
                  </a:lnTo>
                  <a:lnTo>
                    <a:pt x="260" y="167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15100" rIns="90000" bIns="15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659640" y="3690720"/>
              <a:ext cx="102600" cy="36360"/>
            </a:xfrm>
            <a:custGeom>
              <a:avLst/>
              <a:gdLst/>
              <a:ahLst/>
              <a:cxnLst/>
              <a:rect l="l" t="t" r="r" b="b"/>
              <a:pathLst>
                <a:path w="285" h="101" extrusionOk="0">
                  <a:moveTo>
                    <a:pt x="277" y="101"/>
                  </a:moveTo>
                  <a:lnTo>
                    <a:pt x="0" y="71"/>
                  </a:lnTo>
                  <a:lnTo>
                    <a:pt x="8" y="0"/>
                  </a:lnTo>
                  <a:lnTo>
                    <a:pt x="285" y="30"/>
                  </a:lnTo>
                  <a:lnTo>
                    <a:pt x="277" y="101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654600" y="3474360"/>
              <a:ext cx="103320" cy="40680"/>
            </a:xfrm>
            <a:custGeom>
              <a:avLst/>
              <a:gdLst/>
              <a:ahLst/>
              <a:cxnLst/>
              <a:rect l="l" t="t" r="r" b="b"/>
              <a:pathLst>
                <a:path w="287" h="113" extrusionOk="0">
                  <a:moveTo>
                    <a:pt x="287" y="70"/>
                  </a:moveTo>
                  <a:lnTo>
                    <a:pt x="11" y="113"/>
                  </a:lnTo>
                  <a:lnTo>
                    <a:pt x="0" y="42"/>
                  </a:lnTo>
                  <a:lnTo>
                    <a:pt x="276" y="0"/>
                  </a:lnTo>
                  <a:lnTo>
                    <a:pt x="287" y="70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595200" y="3256920"/>
              <a:ext cx="102240" cy="63720"/>
            </a:xfrm>
            <a:custGeom>
              <a:avLst/>
              <a:gdLst/>
              <a:ahLst/>
              <a:cxnLst/>
              <a:rect l="l" t="t" r="r" b="b"/>
              <a:pathLst>
                <a:path w="284" h="177" extrusionOk="0">
                  <a:moveTo>
                    <a:pt x="284" y="65"/>
                  </a:moveTo>
                  <a:lnTo>
                    <a:pt x="29" y="177"/>
                  </a:lnTo>
                  <a:lnTo>
                    <a:pt x="0" y="112"/>
                  </a:lnTo>
                  <a:lnTo>
                    <a:pt x="256" y="0"/>
                  </a:lnTo>
                  <a:lnTo>
                    <a:pt x="284" y="65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18700" rIns="90000" bIns="18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6487920" y="3063960"/>
              <a:ext cx="94680" cy="82800"/>
            </a:xfrm>
            <a:custGeom>
              <a:avLst/>
              <a:gdLst/>
              <a:ahLst/>
              <a:cxnLst/>
              <a:rect l="l" t="t" r="r" b="b"/>
              <a:pathLst>
                <a:path w="263" h="230" extrusionOk="0">
                  <a:moveTo>
                    <a:pt x="263" y="56"/>
                  </a:moveTo>
                  <a:lnTo>
                    <a:pt x="45" y="230"/>
                  </a:lnTo>
                  <a:lnTo>
                    <a:pt x="0" y="175"/>
                  </a:lnTo>
                  <a:lnTo>
                    <a:pt x="218" y="0"/>
                  </a:lnTo>
                  <a:lnTo>
                    <a:pt x="263" y="56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37800" rIns="90000" bIns="37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6340320" y="2909160"/>
              <a:ext cx="80280" cy="96120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223" y="42"/>
                  </a:moveTo>
                  <a:lnTo>
                    <a:pt x="58" y="267"/>
                  </a:lnTo>
                  <a:lnTo>
                    <a:pt x="0" y="225"/>
                  </a:lnTo>
                  <a:lnTo>
                    <a:pt x="165" y="0"/>
                  </a:lnTo>
                  <a:lnTo>
                    <a:pt x="223" y="42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8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295" name="Google Shape;295;p8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296" name="Google Shape;296;p8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8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98;p8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8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300;p8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8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302;p8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8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304;p8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305;p8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306;p8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8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8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8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8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8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12" name="Google Shape;312;p8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14" name="Google Shape;314;p8"/>
          <p:cNvSpPr txBox="1">
            <a:spLocks noGrp="1"/>
          </p:cNvSpPr>
          <p:nvPr>
            <p:ph type="title"/>
          </p:nvPr>
        </p:nvSpPr>
        <p:spPr>
          <a:xfrm>
            <a:off x="1956750" y="1454275"/>
            <a:ext cx="5230500" cy="223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6923808" y="2964711"/>
            <a:ext cx="3574181" cy="3574180"/>
            <a:chOff x="5798040" y="2573276"/>
            <a:chExt cx="4366745" cy="4366744"/>
          </a:xfrm>
        </p:grpSpPr>
        <p:sp>
          <p:nvSpPr>
            <p:cNvPr id="316" name="Google Shape;316;p8"/>
            <p:cNvSpPr/>
            <p:nvPr/>
          </p:nvSpPr>
          <p:spPr>
            <a:xfrm rot="2699669">
              <a:off x="6485822" y="3164484"/>
              <a:ext cx="2991180" cy="3184329"/>
            </a:xfrm>
            <a:custGeom>
              <a:avLst/>
              <a:gdLst/>
              <a:ahLst/>
              <a:cxnLst/>
              <a:rect l="l" t="t" r="r" b="b"/>
              <a:pathLst>
                <a:path w="10189" h="10847" extrusionOk="0">
                  <a:moveTo>
                    <a:pt x="6661" y="0"/>
                  </a:moveTo>
                  <a:lnTo>
                    <a:pt x="0" y="2943"/>
                  </a:lnTo>
                  <a:lnTo>
                    <a:pt x="3472" y="10847"/>
                  </a:lnTo>
                  <a:lnTo>
                    <a:pt x="10189" y="8042"/>
                  </a:lnTo>
                  <a:lnTo>
                    <a:pt x="66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8"/>
            <p:cNvGrpSpPr/>
            <p:nvPr/>
          </p:nvGrpSpPr>
          <p:grpSpPr>
            <a:xfrm rot="2699674">
              <a:off x="6669935" y="3358133"/>
              <a:ext cx="2624095" cy="2793557"/>
              <a:chOff x="3909980" y="4203632"/>
              <a:chExt cx="3521904" cy="3749347"/>
            </a:xfrm>
          </p:grpSpPr>
          <p:sp>
            <p:nvSpPr>
              <p:cNvPr id="318" name="Google Shape;318;p8"/>
              <p:cNvSpPr/>
              <p:nvPr/>
            </p:nvSpPr>
            <p:spPr>
              <a:xfrm>
                <a:off x="3909980" y="4203632"/>
                <a:ext cx="3521904" cy="3749347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0847" extrusionOk="0">
                    <a:moveTo>
                      <a:pt x="6661" y="0"/>
                    </a:moveTo>
                    <a:lnTo>
                      <a:pt x="0" y="2943"/>
                    </a:lnTo>
                    <a:lnTo>
                      <a:pt x="3472" y="10847"/>
                    </a:lnTo>
                    <a:lnTo>
                      <a:pt x="10189" y="8042"/>
                    </a:lnTo>
                    <a:lnTo>
                      <a:pt x="66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5113080" y="7190640"/>
                <a:ext cx="566640" cy="24912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692" extrusionOk="0">
                    <a:moveTo>
                      <a:pt x="0" y="692"/>
                    </a:moveTo>
                    <a:lnTo>
                      <a:pt x="1574" y="0"/>
                    </a:lnTo>
                    <a:lnTo>
                      <a:pt x="0" y="692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2875" tIns="47875" rIns="92875" bIns="47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5178240" y="7338600"/>
                <a:ext cx="566640" cy="24876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691" extrusionOk="0">
                    <a:moveTo>
                      <a:pt x="0" y="691"/>
                    </a:moveTo>
                    <a:lnTo>
                      <a:pt x="1574" y="0"/>
                    </a:lnTo>
                    <a:lnTo>
                      <a:pt x="0" y="69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2875" tIns="47875" rIns="92875" bIns="47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4165200" y="4686120"/>
                <a:ext cx="1354320" cy="59544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1654" extrusionOk="0">
                    <a:moveTo>
                      <a:pt x="0" y="1654"/>
                    </a:moveTo>
                    <a:lnTo>
                      <a:pt x="3762" y="0"/>
                    </a:lnTo>
                    <a:lnTo>
                      <a:pt x="0" y="1654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2875" tIns="47875" rIns="92875" bIns="47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230360" y="5145840"/>
                <a:ext cx="644760" cy="28332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787" extrusionOk="0">
                    <a:moveTo>
                      <a:pt x="0" y="787"/>
                    </a:moveTo>
                    <a:lnTo>
                      <a:pt x="1791" y="0"/>
                    </a:lnTo>
                    <a:lnTo>
                      <a:pt x="0" y="787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2875" tIns="47875" rIns="92875" bIns="47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4315320" y="4783320"/>
                <a:ext cx="2603520" cy="2418480"/>
              </a:xfrm>
              <a:custGeom>
                <a:avLst/>
                <a:gdLst/>
                <a:ahLst/>
                <a:cxnLst/>
                <a:rect l="l" t="t" r="r" b="b"/>
                <a:pathLst>
                  <a:path w="7232" h="6718" extrusionOk="0">
                    <a:moveTo>
                      <a:pt x="7232" y="4387"/>
                    </a:moveTo>
                    <a:lnTo>
                      <a:pt x="1927" y="6718"/>
                    </a:lnTo>
                    <a:lnTo>
                      <a:pt x="0" y="2331"/>
                    </a:lnTo>
                    <a:lnTo>
                      <a:pt x="5305" y="0"/>
                    </a:lnTo>
                    <a:lnTo>
                      <a:pt x="7232" y="4387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2875" tIns="47875" rIns="92875" bIns="47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6164640" y="5383440"/>
                <a:ext cx="466200" cy="46620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295" extrusionOk="0">
                    <a:moveTo>
                      <a:pt x="781" y="1125"/>
                    </a:moveTo>
                    <a:lnTo>
                      <a:pt x="396" y="1295"/>
                    </a:lnTo>
                    <a:lnTo>
                      <a:pt x="0" y="395"/>
                    </a:lnTo>
                    <a:lnTo>
                      <a:pt x="900" y="0"/>
                    </a:lnTo>
                    <a:lnTo>
                      <a:pt x="1295" y="899"/>
                    </a:lnTo>
                    <a:lnTo>
                      <a:pt x="781" y="112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2875" tIns="47875" rIns="92875" bIns="47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4559040" y="5655600"/>
                <a:ext cx="466200" cy="46620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295" extrusionOk="0">
                    <a:moveTo>
                      <a:pt x="781" y="1125"/>
                    </a:moveTo>
                    <a:lnTo>
                      <a:pt x="395" y="1295"/>
                    </a:lnTo>
                    <a:lnTo>
                      <a:pt x="0" y="395"/>
                    </a:lnTo>
                    <a:lnTo>
                      <a:pt x="900" y="0"/>
                    </a:lnTo>
                    <a:lnTo>
                      <a:pt x="1295" y="899"/>
                    </a:lnTo>
                    <a:lnTo>
                      <a:pt x="781" y="112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2875" tIns="47875" rIns="92875" bIns="47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5542560" y="6438600"/>
                <a:ext cx="466200" cy="46620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295" extrusionOk="0">
                    <a:moveTo>
                      <a:pt x="781" y="1125"/>
                    </a:moveTo>
                    <a:lnTo>
                      <a:pt x="395" y="1295"/>
                    </a:lnTo>
                    <a:lnTo>
                      <a:pt x="0" y="395"/>
                    </a:lnTo>
                    <a:lnTo>
                      <a:pt x="900" y="0"/>
                    </a:lnTo>
                    <a:lnTo>
                      <a:pt x="1295" y="899"/>
                    </a:lnTo>
                    <a:lnTo>
                      <a:pt x="781" y="112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2875" tIns="47875" rIns="92875" bIns="47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6000120" y="5974920"/>
                <a:ext cx="678960" cy="534960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486" extrusionOk="0">
                    <a:moveTo>
                      <a:pt x="1528" y="0"/>
                    </a:moveTo>
                    <a:lnTo>
                      <a:pt x="0" y="671"/>
                    </a:lnTo>
                    <a:lnTo>
                      <a:pt x="358" y="1486"/>
                    </a:lnTo>
                    <a:lnTo>
                      <a:pt x="1886" y="815"/>
                    </a:lnTo>
                    <a:lnTo>
                      <a:pt x="1528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2875" tIns="47875" rIns="92875" bIns="47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5566680" y="4988520"/>
                <a:ext cx="679320" cy="53496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1486" extrusionOk="0">
                    <a:moveTo>
                      <a:pt x="1529" y="0"/>
                    </a:moveTo>
                    <a:lnTo>
                      <a:pt x="0" y="672"/>
                    </a:lnTo>
                    <a:lnTo>
                      <a:pt x="358" y="1486"/>
                    </a:lnTo>
                    <a:lnTo>
                      <a:pt x="1887" y="815"/>
                    </a:lnTo>
                    <a:lnTo>
                      <a:pt x="1529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2875" tIns="47875" rIns="92875" bIns="47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4896720" y="6266160"/>
                <a:ext cx="505800" cy="57528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98" extrusionOk="0">
                    <a:moveTo>
                      <a:pt x="871" y="0"/>
                    </a:moveTo>
                    <a:lnTo>
                      <a:pt x="0" y="383"/>
                    </a:lnTo>
                    <a:lnTo>
                      <a:pt x="533" y="1598"/>
                    </a:lnTo>
                    <a:lnTo>
                      <a:pt x="1405" y="1215"/>
                    </a:lnTo>
                    <a:lnTo>
                      <a:pt x="87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2875" tIns="47875" rIns="92875" bIns="47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0" name="Google Shape;330;p8"/>
          <p:cNvGrpSpPr/>
          <p:nvPr/>
        </p:nvGrpSpPr>
        <p:grpSpPr>
          <a:xfrm rot="900061">
            <a:off x="282695" y="446167"/>
            <a:ext cx="615326" cy="663997"/>
            <a:chOff x="3515760" y="4601880"/>
            <a:chExt cx="359280" cy="387720"/>
          </a:xfrm>
        </p:grpSpPr>
        <p:sp>
          <p:nvSpPr>
            <p:cNvPr id="331" name="Google Shape;331;p8"/>
            <p:cNvSpPr/>
            <p:nvPr/>
          </p:nvSpPr>
          <p:spPr>
            <a:xfrm>
              <a:off x="3515760" y="4869360"/>
              <a:ext cx="359280" cy="87480"/>
            </a:xfrm>
            <a:custGeom>
              <a:avLst/>
              <a:gdLst/>
              <a:ahLst/>
              <a:cxnLst/>
              <a:rect l="l" t="t" r="r" b="b"/>
              <a:pathLst>
                <a:path w="998" h="243" extrusionOk="0">
                  <a:moveTo>
                    <a:pt x="829" y="36"/>
                  </a:moveTo>
                  <a:lnTo>
                    <a:pt x="829" y="36"/>
                  </a:lnTo>
                  <a:lnTo>
                    <a:pt x="782" y="35"/>
                  </a:lnTo>
                  <a:lnTo>
                    <a:pt x="765" y="35"/>
                  </a:lnTo>
                  <a:cubicBezTo>
                    <a:pt x="755" y="35"/>
                    <a:pt x="747" y="28"/>
                    <a:pt x="747" y="18"/>
                  </a:cubicBezTo>
                  <a:cubicBezTo>
                    <a:pt x="747" y="8"/>
                    <a:pt x="755" y="0"/>
                    <a:pt x="765" y="0"/>
                  </a:cubicBezTo>
                  <a:lnTo>
                    <a:pt x="782" y="0"/>
                  </a:lnTo>
                  <a:lnTo>
                    <a:pt x="829" y="0"/>
                  </a:lnTo>
                  <a:cubicBezTo>
                    <a:pt x="839" y="0"/>
                    <a:pt x="846" y="8"/>
                    <a:pt x="846" y="18"/>
                  </a:cubicBezTo>
                  <a:cubicBezTo>
                    <a:pt x="846" y="28"/>
                    <a:pt x="838" y="36"/>
                    <a:pt x="829" y="36"/>
                  </a:cubicBezTo>
                  <a:moveTo>
                    <a:pt x="507" y="36"/>
                  </a:moveTo>
                  <a:lnTo>
                    <a:pt x="507" y="36"/>
                  </a:lnTo>
                  <a:cubicBezTo>
                    <a:pt x="486" y="36"/>
                    <a:pt x="464" y="35"/>
                    <a:pt x="443" y="35"/>
                  </a:cubicBezTo>
                  <a:cubicBezTo>
                    <a:pt x="433" y="35"/>
                    <a:pt x="425" y="27"/>
                    <a:pt x="426" y="17"/>
                  </a:cubicBezTo>
                  <a:cubicBezTo>
                    <a:pt x="426" y="7"/>
                    <a:pt x="434" y="0"/>
                    <a:pt x="443" y="0"/>
                  </a:cubicBezTo>
                  <a:cubicBezTo>
                    <a:pt x="465" y="0"/>
                    <a:pt x="486" y="0"/>
                    <a:pt x="508" y="0"/>
                  </a:cubicBezTo>
                  <a:cubicBezTo>
                    <a:pt x="517" y="1"/>
                    <a:pt x="525" y="9"/>
                    <a:pt x="525" y="18"/>
                  </a:cubicBezTo>
                  <a:cubicBezTo>
                    <a:pt x="525" y="28"/>
                    <a:pt x="517" y="36"/>
                    <a:pt x="507" y="36"/>
                  </a:cubicBezTo>
                  <a:moveTo>
                    <a:pt x="604" y="36"/>
                  </a:moveTo>
                  <a:cubicBezTo>
                    <a:pt x="594" y="36"/>
                    <a:pt x="586" y="28"/>
                    <a:pt x="586" y="18"/>
                  </a:cubicBezTo>
                  <a:cubicBezTo>
                    <a:pt x="586" y="9"/>
                    <a:pt x="594" y="1"/>
                    <a:pt x="604" y="1"/>
                  </a:cubicBezTo>
                  <a:lnTo>
                    <a:pt x="668" y="0"/>
                  </a:lnTo>
                  <a:lnTo>
                    <a:pt x="668" y="0"/>
                  </a:lnTo>
                  <a:cubicBezTo>
                    <a:pt x="678" y="0"/>
                    <a:pt x="686" y="8"/>
                    <a:pt x="686" y="18"/>
                  </a:cubicBezTo>
                  <a:cubicBezTo>
                    <a:pt x="686" y="28"/>
                    <a:pt x="678" y="36"/>
                    <a:pt x="668" y="36"/>
                  </a:cubicBezTo>
                  <a:lnTo>
                    <a:pt x="604" y="36"/>
                  </a:lnTo>
                  <a:moveTo>
                    <a:pt x="981" y="38"/>
                  </a:moveTo>
                  <a:lnTo>
                    <a:pt x="980" y="38"/>
                  </a:lnTo>
                  <a:cubicBezTo>
                    <a:pt x="962" y="37"/>
                    <a:pt x="944" y="37"/>
                    <a:pt x="925" y="36"/>
                  </a:cubicBezTo>
                  <a:cubicBezTo>
                    <a:pt x="915" y="36"/>
                    <a:pt x="907" y="28"/>
                    <a:pt x="908" y="19"/>
                  </a:cubicBezTo>
                  <a:cubicBezTo>
                    <a:pt x="908" y="9"/>
                    <a:pt x="916" y="1"/>
                    <a:pt x="925" y="1"/>
                  </a:cubicBezTo>
                  <a:lnTo>
                    <a:pt x="925" y="1"/>
                  </a:lnTo>
                  <a:cubicBezTo>
                    <a:pt x="944" y="2"/>
                    <a:pt x="963" y="2"/>
                    <a:pt x="981" y="2"/>
                  </a:cubicBezTo>
                  <a:cubicBezTo>
                    <a:pt x="991" y="3"/>
                    <a:pt x="999" y="11"/>
                    <a:pt x="998" y="21"/>
                  </a:cubicBezTo>
                  <a:cubicBezTo>
                    <a:pt x="998" y="30"/>
                    <a:pt x="990" y="38"/>
                    <a:pt x="981" y="38"/>
                  </a:cubicBezTo>
                  <a:moveTo>
                    <a:pt x="294" y="78"/>
                  </a:moveTo>
                  <a:cubicBezTo>
                    <a:pt x="288" y="78"/>
                    <a:pt x="282" y="75"/>
                    <a:pt x="279" y="69"/>
                  </a:cubicBezTo>
                  <a:cubicBezTo>
                    <a:pt x="274" y="61"/>
                    <a:pt x="277" y="50"/>
                    <a:pt x="286" y="45"/>
                  </a:cubicBezTo>
                  <a:cubicBezTo>
                    <a:pt x="304" y="35"/>
                    <a:pt x="323" y="24"/>
                    <a:pt x="341" y="13"/>
                  </a:cubicBezTo>
                  <a:cubicBezTo>
                    <a:pt x="350" y="8"/>
                    <a:pt x="361" y="11"/>
                    <a:pt x="365" y="20"/>
                  </a:cubicBezTo>
                  <a:cubicBezTo>
                    <a:pt x="370" y="28"/>
                    <a:pt x="367" y="39"/>
                    <a:pt x="359" y="44"/>
                  </a:cubicBezTo>
                  <a:cubicBezTo>
                    <a:pt x="340" y="54"/>
                    <a:pt x="322" y="65"/>
                    <a:pt x="303" y="76"/>
                  </a:cubicBezTo>
                  <a:cubicBezTo>
                    <a:pt x="300" y="77"/>
                    <a:pt x="297" y="78"/>
                    <a:pt x="294" y="78"/>
                  </a:cubicBezTo>
                  <a:moveTo>
                    <a:pt x="156" y="160"/>
                  </a:moveTo>
                  <a:cubicBezTo>
                    <a:pt x="150" y="160"/>
                    <a:pt x="144" y="157"/>
                    <a:pt x="141" y="151"/>
                  </a:cubicBezTo>
                  <a:cubicBezTo>
                    <a:pt x="136" y="143"/>
                    <a:pt x="139" y="132"/>
                    <a:pt x="147" y="127"/>
                  </a:cubicBezTo>
                  <a:lnTo>
                    <a:pt x="202" y="94"/>
                  </a:lnTo>
                  <a:cubicBezTo>
                    <a:pt x="211" y="89"/>
                    <a:pt x="221" y="92"/>
                    <a:pt x="226" y="100"/>
                  </a:cubicBezTo>
                  <a:cubicBezTo>
                    <a:pt x="231" y="109"/>
                    <a:pt x="229" y="119"/>
                    <a:pt x="220" y="124"/>
                  </a:cubicBezTo>
                  <a:lnTo>
                    <a:pt x="165" y="157"/>
                  </a:lnTo>
                  <a:cubicBezTo>
                    <a:pt x="162" y="159"/>
                    <a:pt x="159" y="160"/>
                    <a:pt x="156" y="160"/>
                  </a:cubicBezTo>
                  <a:moveTo>
                    <a:pt x="18" y="243"/>
                  </a:moveTo>
                  <a:cubicBezTo>
                    <a:pt x="12" y="243"/>
                    <a:pt x="7" y="240"/>
                    <a:pt x="3" y="234"/>
                  </a:cubicBezTo>
                  <a:cubicBezTo>
                    <a:pt x="-2" y="226"/>
                    <a:pt x="1" y="215"/>
                    <a:pt x="9" y="210"/>
                  </a:cubicBezTo>
                  <a:lnTo>
                    <a:pt x="64" y="177"/>
                  </a:lnTo>
                  <a:cubicBezTo>
                    <a:pt x="73" y="172"/>
                    <a:pt x="84" y="174"/>
                    <a:pt x="89" y="183"/>
                  </a:cubicBezTo>
                  <a:cubicBezTo>
                    <a:pt x="94" y="191"/>
                    <a:pt x="91" y="202"/>
                    <a:pt x="83" y="207"/>
                  </a:cubicBezTo>
                  <a:lnTo>
                    <a:pt x="27" y="240"/>
                  </a:lnTo>
                  <a:cubicBezTo>
                    <a:pt x="25" y="242"/>
                    <a:pt x="21" y="243"/>
                    <a:pt x="18" y="243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2475" rIns="90000" bIns="42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643560" y="4615560"/>
              <a:ext cx="35640" cy="266040"/>
            </a:xfrm>
            <a:custGeom>
              <a:avLst/>
              <a:gdLst/>
              <a:ahLst/>
              <a:cxnLst/>
              <a:rect l="l" t="t" r="r" b="b"/>
              <a:pathLst>
                <a:path w="99" h="739" extrusionOk="0">
                  <a:moveTo>
                    <a:pt x="76" y="99"/>
                  </a:moveTo>
                  <a:lnTo>
                    <a:pt x="75" y="99"/>
                  </a:lnTo>
                  <a:cubicBezTo>
                    <a:pt x="65" y="98"/>
                    <a:pt x="58" y="89"/>
                    <a:pt x="58" y="80"/>
                  </a:cubicBezTo>
                  <a:lnTo>
                    <a:pt x="64" y="16"/>
                  </a:lnTo>
                  <a:cubicBezTo>
                    <a:pt x="65" y="6"/>
                    <a:pt x="73" y="-1"/>
                    <a:pt x="83" y="0"/>
                  </a:cubicBezTo>
                  <a:cubicBezTo>
                    <a:pt x="93" y="0"/>
                    <a:pt x="100" y="9"/>
                    <a:pt x="99" y="19"/>
                  </a:cubicBezTo>
                  <a:lnTo>
                    <a:pt x="94" y="83"/>
                  </a:lnTo>
                  <a:cubicBezTo>
                    <a:pt x="93" y="92"/>
                    <a:pt x="85" y="99"/>
                    <a:pt x="76" y="99"/>
                  </a:cubicBezTo>
                  <a:moveTo>
                    <a:pt x="61" y="259"/>
                  </a:moveTo>
                  <a:lnTo>
                    <a:pt x="60" y="259"/>
                  </a:lnTo>
                  <a:cubicBezTo>
                    <a:pt x="50" y="258"/>
                    <a:pt x="43" y="249"/>
                    <a:pt x="44" y="239"/>
                  </a:cubicBezTo>
                  <a:lnTo>
                    <a:pt x="50" y="176"/>
                  </a:lnTo>
                  <a:cubicBezTo>
                    <a:pt x="51" y="166"/>
                    <a:pt x="59" y="159"/>
                    <a:pt x="69" y="160"/>
                  </a:cubicBezTo>
                  <a:cubicBezTo>
                    <a:pt x="79" y="160"/>
                    <a:pt x="86" y="169"/>
                    <a:pt x="85" y="179"/>
                  </a:cubicBezTo>
                  <a:lnTo>
                    <a:pt x="79" y="243"/>
                  </a:lnTo>
                  <a:cubicBezTo>
                    <a:pt x="78" y="252"/>
                    <a:pt x="70" y="259"/>
                    <a:pt x="61" y="259"/>
                  </a:cubicBezTo>
                  <a:moveTo>
                    <a:pt x="46" y="419"/>
                  </a:moveTo>
                  <a:lnTo>
                    <a:pt x="45" y="419"/>
                  </a:lnTo>
                  <a:cubicBezTo>
                    <a:pt x="35" y="418"/>
                    <a:pt x="28" y="409"/>
                    <a:pt x="29" y="399"/>
                  </a:cubicBezTo>
                  <a:lnTo>
                    <a:pt x="35" y="335"/>
                  </a:lnTo>
                  <a:cubicBezTo>
                    <a:pt x="36" y="326"/>
                    <a:pt x="44" y="319"/>
                    <a:pt x="54" y="319"/>
                  </a:cubicBezTo>
                  <a:cubicBezTo>
                    <a:pt x="64" y="320"/>
                    <a:pt x="71" y="329"/>
                    <a:pt x="70" y="339"/>
                  </a:cubicBezTo>
                  <a:lnTo>
                    <a:pt x="64" y="403"/>
                  </a:lnTo>
                  <a:cubicBezTo>
                    <a:pt x="63" y="412"/>
                    <a:pt x="55" y="419"/>
                    <a:pt x="46" y="419"/>
                  </a:cubicBezTo>
                  <a:moveTo>
                    <a:pt x="31" y="579"/>
                  </a:moveTo>
                  <a:lnTo>
                    <a:pt x="30" y="579"/>
                  </a:lnTo>
                  <a:cubicBezTo>
                    <a:pt x="20" y="578"/>
                    <a:pt x="13" y="569"/>
                    <a:pt x="14" y="559"/>
                  </a:cubicBezTo>
                  <a:lnTo>
                    <a:pt x="20" y="495"/>
                  </a:lnTo>
                  <a:cubicBezTo>
                    <a:pt x="21" y="486"/>
                    <a:pt x="29" y="479"/>
                    <a:pt x="39" y="479"/>
                  </a:cubicBezTo>
                  <a:cubicBezTo>
                    <a:pt x="49" y="480"/>
                    <a:pt x="56" y="489"/>
                    <a:pt x="55" y="499"/>
                  </a:cubicBezTo>
                  <a:lnTo>
                    <a:pt x="49" y="563"/>
                  </a:lnTo>
                  <a:cubicBezTo>
                    <a:pt x="48" y="572"/>
                    <a:pt x="40" y="579"/>
                    <a:pt x="31" y="579"/>
                  </a:cubicBezTo>
                  <a:moveTo>
                    <a:pt x="17" y="739"/>
                  </a:moveTo>
                  <a:lnTo>
                    <a:pt x="16" y="739"/>
                  </a:lnTo>
                  <a:cubicBezTo>
                    <a:pt x="6" y="738"/>
                    <a:pt x="-1" y="729"/>
                    <a:pt x="0" y="720"/>
                  </a:cubicBezTo>
                  <a:lnTo>
                    <a:pt x="5" y="655"/>
                  </a:lnTo>
                  <a:cubicBezTo>
                    <a:pt x="6" y="646"/>
                    <a:pt x="15" y="639"/>
                    <a:pt x="24" y="639"/>
                  </a:cubicBezTo>
                  <a:cubicBezTo>
                    <a:pt x="34" y="640"/>
                    <a:pt x="41" y="649"/>
                    <a:pt x="40" y="658"/>
                  </a:cubicBezTo>
                  <a:lnTo>
                    <a:pt x="35" y="722"/>
                  </a:lnTo>
                  <a:cubicBezTo>
                    <a:pt x="34" y="732"/>
                    <a:pt x="26" y="739"/>
                    <a:pt x="17" y="739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3515760" y="4601880"/>
              <a:ext cx="295560" cy="387720"/>
            </a:xfrm>
            <a:custGeom>
              <a:avLst/>
              <a:gdLst/>
              <a:ahLst/>
              <a:cxnLst/>
              <a:rect l="l" t="t" r="r" b="b"/>
              <a:pathLst>
                <a:path w="821" h="1077" extrusionOk="0">
                  <a:moveTo>
                    <a:pt x="43" y="953"/>
                  </a:moveTo>
                  <a:lnTo>
                    <a:pt x="776" y="1038"/>
                  </a:lnTo>
                  <a:cubicBezTo>
                    <a:pt x="643" y="694"/>
                    <a:pt x="535" y="374"/>
                    <a:pt x="431" y="63"/>
                  </a:cubicBezTo>
                  <a:cubicBezTo>
                    <a:pt x="277" y="368"/>
                    <a:pt x="153" y="652"/>
                    <a:pt x="43" y="953"/>
                  </a:cubicBezTo>
                  <a:moveTo>
                    <a:pt x="804" y="1077"/>
                  </a:moveTo>
                  <a:cubicBezTo>
                    <a:pt x="803" y="1077"/>
                    <a:pt x="802" y="1077"/>
                    <a:pt x="802" y="1077"/>
                  </a:cubicBezTo>
                  <a:lnTo>
                    <a:pt x="16" y="986"/>
                  </a:lnTo>
                  <a:cubicBezTo>
                    <a:pt x="11" y="985"/>
                    <a:pt x="6" y="982"/>
                    <a:pt x="3" y="977"/>
                  </a:cubicBezTo>
                  <a:cubicBezTo>
                    <a:pt x="0" y="973"/>
                    <a:pt x="0" y="967"/>
                    <a:pt x="2" y="962"/>
                  </a:cubicBezTo>
                  <a:cubicBezTo>
                    <a:pt x="119" y="640"/>
                    <a:pt x="252" y="337"/>
                    <a:pt x="419" y="10"/>
                  </a:cubicBezTo>
                  <a:cubicBezTo>
                    <a:pt x="422" y="4"/>
                    <a:pt x="429" y="0"/>
                    <a:pt x="436" y="0"/>
                  </a:cubicBezTo>
                  <a:cubicBezTo>
                    <a:pt x="443" y="1"/>
                    <a:pt x="449" y="6"/>
                    <a:pt x="452" y="12"/>
                  </a:cubicBezTo>
                  <a:cubicBezTo>
                    <a:pt x="562" y="344"/>
                    <a:pt x="676" y="685"/>
                    <a:pt x="820" y="1053"/>
                  </a:cubicBezTo>
                  <a:cubicBezTo>
                    <a:pt x="822" y="1058"/>
                    <a:pt x="821" y="1065"/>
                    <a:pt x="817" y="1070"/>
                  </a:cubicBezTo>
                  <a:cubicBezTo>
                    <a:pt x="814" y="1074"/>
                    <a:pt x="809" y="1077"/>
                    <a:pt x="804" y="1077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3665880" y="4602240"/>
              <a:ext cx="209160" cy="387360"/>
            </a:xfrm>
            <a:custGeom>
              <a:avLst/>
              <a:gdLst/>
              <a:ahLst/>
              <a:cxnLst/>
              <a:rect l="l" t="t" r="r" b="b"/>
              <a:pathLst>
                <a:path w="581" h="1076" extrusionOk="0">
                  <a:moveTo>
                    <a:pt x="387" y="1076"/>
                  </a:moveTo>
                  <a:cubicBezTo>
                    <a:pt x="384" y="1076"/>
                    <a:pt x="381" y="1075"/>
                    <a:pt x="378" y="1073"/>
                  </a:cubicBezTo>
                  <a:cubicBezTo>
                    <a:pt x="369" y="1069"/>
                    <a:pt x="366" y="1058"/>
                    <a:pt x="371" y="1049"/>
                  </a:cubicBezTo>
                  <a:cubicBezTo>
                    <a:pt x="399" y="1000"/>
                    <a:pt x="430" y="949"/>
                    <a:pt x="460" y="901"/>
                  </a:cubicBezTo>
                  <a:cubicBezTo>
                    <a:pt x="488" y="856"/>
                    <a:pt x="516" y="809"/>
                    <a:pt x="543" y="763"/>
                  </a:cubicBezTo>
                  <a:lnTo>
                    <a:pt x="4" y="27"/>
                  </a:lnTo>
                  <a:cubicBezTo>
                    <a:pt x="-2" y="20"/>
                    <a:pt x="0" y="8"/>
                    <a:pt x="7" y="3"/>
                  </a:cubicBezTo>
                  <a:cubicBezTo>
                    <a:pt x="15" y="-3"/>
                    <a:pt x="26" y="-1"/>
                    <a:pt x="32" y="6"/>
                  </a:cubicBezTo>
                  <a:lnTo>
                    <a:pt x="578" y="752"/>
                  </a:lnTo>
                  <a:cubicBezTo>
                    <a:pt x="582" y="757"/>
                    <a:pt x="583" y="765"/>
                    <a:pt x="579" y="771"/>
                  </a:cubicBezTo>
                  <a:cubicBezTo>
                    <a:pt x="551" y="820"/>
                    <a:pt x="520" y="870"/>
                    <a:pt x="490" y="919"/>
                  </a:cubicBezTo>
                  <a:cubicBezTo>
                    <a:pt x="461" y="968"/>
                    <a:pt x="430" y="1018"/>
                    <a:pt x="402" y="1067"/>
                  </a:cubicBezTo>
                  <a:cubicBezTo>
                    <a:pt x="399" y="1072"/>
                    <a:pt x="393" y="1076"/>
                    <a:pt x="387" y="1076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8"/>
          <p:cNvSpPr/>
          <p:nvPr/>
        </p:nvSpPr>
        <p:spPr>
          <a:xfrm rot="10800000">
            <a:off x="8229026" y="-3"/>
            <a:ext cx="914976" cy="914976"/>
          </a:xfrm>
          <a:custGeom>
            <a:avLst/>
            <a:gdLst/>
            <a:ahLst/>
            <a:cxnLst/>
            <a:rect l="l" t="t" r="r" b="b"/>
            <a:pathLst>
              <a:path w="1158" h="1158" extrusionOk="0">
                <a:moveTo>
                  <a:pt x="1158" y="1158"/>
                </a:moveTo>
                <a:lnTo>
                  <a:pt x="0" y="1158"/>
                </a:lnTo>
                <a:lnTo>
                  <a:pt x="0" y="0"/>
                </a:lnTo>
                <a:cubicBezTo>
                  <a:pt x="640" y="0"/>
                  <a:pt x="1158" y="519"/>
                  <a:pt x="1158" y="1158"/>
                </a:cubicBezTo>
                <a:close/>
              </a:path>
            </a:pathLst>
          </a:custGeom>
          <a:solidFill>
            <a:srgbClr val="EC835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"/>
          <p:cNvSpPr/>
          <p:nvPr/>
        </p:nvSpPr>
        <p:spPr>
          <a:xfrm rot="-1957624">
            <a:off x="8371335" y="394566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8"/>
          <p:cNvGrpSpPr/>
          <p:nvPr/>
        </p:nvGrpSpPr>
        <p:grpSpPr>
          <a:xfrm>
            <a:off x="135405" y="3878730"/>
            <a:ext cx="1566644" cy="1136552"/>
            <a:chOff x="-78840" y="-403200"/>
            <a:chExt cx="2340720" cy="1698120"/>
          </a:xfrm>
        </p:grpSpPr>
        <p:sp>
          <p:nvSpPr>
            <p:cNvPr id="338" name="Google Shape;338;p8"/>
            <p:cNvSpPr/>
            <p:nvPr/>
          </p:nvSpPr>
          <p:spPr>
            <a:xfrm>
              <a:off x="261360" y="-361080"/>
              <a:ext cx="644760" cy="280440"/>
            </a:xfrm>
            <a:custGeom>
              <a:avLst/>
              <a:gdLst/>
              <a:ahLst/>
              <a:cxnLst/>
              <a:rect l="l" t="t" r="r" b="b"/>
              <a:pathLst>
                <a:path w="1791" h="779" extrusionOk="0">
                  <a:moveTo>
                    <a:pt x="1125" y="112"/>
                  </a:moveTo>
                  <a:lnTo>
                    <a:pt x="1791" y="779"/>
                  </a:lnTo>
                  <a:cubicBezTo>
                    <a:pt x="1252" y="426"/>
                    <a:pt x="562" y="399"/>
                    <a:pt x="0" y="696"/>
                  </a:cubicBezTo>
                  <a:lnTo>
                    <a:pt x="584" y="112"/>
                  </a:lnTo>
                  <a:cubicBezTo>
                    <a:pt x="733" y="-37"/>
                    <a:pt x="975" y="-37"/>
                    <a:pt x="1125" y="1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1315440" y="-403200"/>
              <a:ext cx="883440" cy="883440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2330" y="0"/>
                  </a:moveTo>
                  <a:lnTo>
                    <a:pt x="0" y="2330"/>
                  </a:lnTo>
                  <a:lnTo>
                    <a:pt x="124" y="2454"/>
                  </a:lnTo>
                  <a:lnTo>
                    <a:pt x="2454" y="124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2134800" y="-403200"/>
              <a:ext cx="127080" cy="169920"/>
            </a:xfrm>
            <a:custGeom>
              <a:avLst/>
              <a:gdLst/>
              <a:ahLst/>
              <a:cxnLst/>
              <a:rect l="l" t="t" r="r" b="b"/>
              <a:pathLst>
                <a:path w="353" h="472" extrusionOk="0">
                  <a:moveTo>
                    <a:pt x="54" y="0"/>
                  </a:moveTo>
                  <a:lnTo>
                    <a:pt x="317" y="263"/>
                  </a:lnTo>
                  <a:cubicBezTo>
                    <a:pt x="365" y="311"/>
                    <a:pt x="365" y="388"/>
                    <a:pt x="317" y="436"/>
                  </a:cubicBezTo>
                  <a:cubicBezTo>
                    <a:pt x="269" y="484"/>
                    <a:pt x="191" y="484"/>
                    <a:pt x="143" y="436"/>
                  </a:cubicBezTo>
                  <a:lnTo>
                    <a:pt x="0" y="29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-78840" y="-183960"/>
              <a:ext cx="1478880" cy="1478880"/>
            </a:xfrm>
            <a:custGeom>
              <a:avLst/>
              <a:gdLst/>
              <a:ahLst/>
              <a:cxnLst/>
              <a:rect l="l" t="t" r="r" b="b"/>
              <a:pathLst>
                <a:path w="4108" h="4108" extrusionOk="0">
                  <a:moveTo>
                    <a:pt x="519" y="519"/>
                  </a:moveTo>
                  <a:lnTo>
                    <a:pt x="519" y="519"/>
                  </a:lnTo>
                  <a:cubicBezTo>
                    <a:pt x="-173" y="1210"/>
                    <a:pt x="-173" y="2331"/>
                    <a:pt x="519" y="3022"/>
                  </a:cubicBezTo>
                  <a:lnTo>
                    <a:pt x="1478" y="3982"/>
                  </a:lnTo>
                  <a:cubicBezTo>
                    <a:pt x="1646" y="4150"/>
                    <a:pt x="1919" y="4150"/>
                    <a:pt x="2087" y="3982"/>
                  </a:cubicBezTo>
                  <a:lnTo>
                    <a:pt x="3982" y="2087"/>
                  </a:lnTo>
                  <a:cubicBezTo>
                    <a:pt x="4150" y="1919"/>
                    <a:pt x="4150" y="1646"/>
                    <a:pt x="3982" y="1478"/>
                  </a:cubicBezTo>
                  <a:lnTo>
                    <a:pt x="3022" y="519"/>
                  </a:lnTo>
                  <a:cubicBezTo>
                    <a:pt x="2331" y="-173"/>
                    <a:pt x="1210" y="-173"/>
                    <a:pt x="519" y="5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182880" y="70200"/>
              <a:ext cx="748080" cy="748080"/>
            </a:xfrm>
            <a:custGeom>
              <a:avLst/>
              <a:gdLst/>
              <a:ahLst/>
              <a:cxnLst/>
              <a:rect l="l" t="t" r="r" b="b"/>
              <a:pathLst>
                <a:path w="2078" h="2078" extrusionOk="0">
                  <a:moveTo>
                    <a:pt x="1774" y="305"/>
                  </a:moveTo>
                  <a:cubicBezTo>
                    <a:pt x="1368" y="-101"/>
                    <a:pt x="710" y="-101"/>
                    <a:pt x="305" y="305"/>
                  </a:cubicBezTo>
                  <a:cubicBezTo>
                    <a:pt x="-101" y="711"/>
                    <a:pt x="-101" y="1368"/>
                    <a:pt x="305" y="1774"/>
                  </a:cubicBezTo>
                  <a:cubicBezTo>
                    <a:pt x="710" y="2180"/>
                    <a:pt x="1368" y="2180"/>
                    <a:pt x="1774" y="1774"/>
                  </a:cubicBezTo>
                  <a:cubicBezTo>
                    <a:pt x="2180" y="1368"/>
                    <a:pt x="2180" y="711"/>
                    <a:pt x="1774" y="3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750600" y="545760"/>
              <a:ext cx="621720" cy="439200"/>
            </a:xfrm>
            <a:custGeom>
              <a:avLst/>
              <a:gdLst/>
              <a:ahLst/>
              <a:cxnLst/>
              <a:rect l="l" t="t" r="r" b="b"/>
              <a:pathLst>
                <a:path w="1727" h="1220" extrusionOk="0">
                  <a:moveTo>
                    <a:pt x="1727" y="0"/>
                  </a:moveTo>
                  <a:lnTo>
                    <a:pt x="1232" y="0"/>
                  </a:lnTo>
                  <a:cubicBezTo>
                    <a:pt x="1145" y="0"/>
                    <a:pt x="1061" y="35"/>
                    <a:pt x="1000" y="97"/>
                  </a:cubicBezTo>
                  <a:lnTo>
                    <a:pt x="26" y="1070"/>
                  </a:lnTo>
                  <a:cubicBezTo>
                    <a:pt x="-29" y="1125"/>
                    <a:pt x="10" y="1220"/>
                    <a:pt x="88" y="1220"/>
                  </a:cubicBezTo>
                  <a:lnTo>
                    <a:pt x="518" y="1220"/>
                  </a:lnTo>
                  <a:lnTo>
                    <a:pt x="1678" y="60"/>
                  </a:lnTo>
                  <a:cubicBezTo>
                    <a:pt x="1696" y="41"/>
                    <a:pt x="1713" y="21"/>
                    <a:pt x="1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8"/>
          <p:cNvGrpSpPr/>
          <p:nvPr/>
        </p:nvGrpSpPr>
        <p:grpSpPr>
          <a:xfrm rot="2700000" flipH="1">
            <a:off x="1430937" y="3993342"/>
            <a:ext cx="102599" cy="625314"/>
            <a:chOff x="4380840" y="239400"/>
            <a:chExt cx="102600" cy="625320"/>
          </a:xfrm>
        </p:grpSpPr>
        <p:sp>
          <p:nvSpPr>
            <p:cNvPr id="345" name="Google Shape;345;p8"/>
            <p:cNvSpPr/>
            <p:nvPr/>
          </p:nvSpPr>
          <p:spPr>
            <a:xfrm>
              <a:off x="4380840" y="239400"/>
              <a:ext cx="102600" cy="625320"/>
            </a:xfrm>
            <a:custGeom>
              <a:avLst/>
              <a:gdLst/>
              <a:ahLst/>
              <a:cxnLst/>
              <a:rect l="l" t="t" r="r" b="b"/>
              <a:pathLst>
                <a:path w="285" h="1737" extrusionOk="0">
                  <a:moveTo>
                    <a:pt x="234" y="24"/>
                  </a:moveTo>
                  <a:lnTo>
                    <a:pt x="234" y="24"/>
                  </a:lnTo>
                  <a:moveTo>
                    <a:pt x="234" y="24"/>
                  </a:moveTo>
                  <a:lnTo>
                    <a:pt x="234" y="24"/>
                  </a:lnTo>
                  <a:moveTo>
                    <a:pt x="268" y="1737"/>
                  </a:moveTo>
                  <a:cubicBezTo>
                    <a:pt x="268" y="1737"/>
                    <a:pt x="267" y="1737"/>
                    <a:pt x="267" y="1736"/>
                  </a:cubicBezTo>
                  <a:lnTo>
                    <a:pt x="52" y="1725"/>
                  </a:lnTo>
                  <a:cubicBezTo>
                    <a:pt x="42" y="1725"/>
                    <a:pt x="35" y="1716"/>
                    <a:pt x="35" y="1707"/>
                  </a:cubicBezTo>
                  <a:cubicBezTo>
                    <a:pt x="36" y="1697"/>
                    <a:pt x="44" y="1690"/>
                    <a:pt x="54" y="1690"/>
                  </a:cubicBezTo>
                  <a:lnTo>
                    <a:pt x="250" y="1700"/>
                  </a:lnTo>
                  <a:lnTo>
                    <a:pt x="233" y="39"/>
                  </a:lnTo>
                  <a:cubicBezTo>
                    <a:pt x="204" y="34"/>
                    <a:pt x="104" y="35"/>
                    <a:pt x="19" y="40"/>
                  </a:cubicBezTo>
                  <a:cubicBezTo>
                    <a:pt x="9" y="40"/>
                    <a:pt x="0" y="33"/>
                    <a:pt x="0" y="23"/>
                  </a:cubicBezTo>
                  <a:cubicBezTo>
                    <a:pt x="0" y="13"/>
                    <a:pt x="7" y="5"/>
                    <a:pt x="17" y="4"/>
                  </a:cubicBezTo>
                  <a:cubicBezTo>
                    <a:pt x="246" y="-7"/>
                    <a:pt x="259" y="9"/>
                    <a:pt x="264" y="16"/>
                  </a:cubicBezTo>
                  <a:cubicBezTo>
                    <a:pt x="267" y="19"/>
                    <a:pt x="268" y="24"/>
                    <a:pt x="268" y="29"/>
                  </a:cubicBezTo>
                  <a:lnTo>
                    <a:pt x="269" y="29"/>
                  </a:lnTo>
                  <a:lnTo>
                    <a:pt x="285" y="1719"/>
                  </a:lnTo>
                  <a:cubicBezTo>
                    <a:pt x="285" y="1724"/>
                    <a:pt x="284" y="1728"/>
                    <a:pt x="280" y="1732"/>
                  </a:cubicBezTo>
                  <a:cubicBezTo>
                    <a:pt x="277" y="1735"/>
                    <a:pt x="272" y="1737"/>
                    <a:pt x="268" y="17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4388400" y="452520"/>
              <a:ext cx="91080" cy="12600"/>
            </a:xfrm>
            <a:custGeom>
              <a:avLst/>
              <a:gdLst/>
              <a:ahLst/>
              <a:cxnLst/>
              <a:rect l="l" t="t" r="r" b="b"/>
              <a:pathLst>
                <a:path w="253" h="35" extrusionOk="0">
                  <a:moveTo>
                    <a:pt x="236" y="35"/>
                  </a:moveTo>
                  <a:lnTo>
                    <a:pt x="17" y="35"/>
                  </a:lnTo>
                  <a:cubicBezTo>
                    <a:pt x="7" y="35"/>
                    <a:pt x="0" y="28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lnTo>
                    <a:pt x="236" y="0"/>
                  </a:lnTo>
                  <a:cubicBezTo>
                    <a:pt x="246" y="0"/>
                    <a:pt x="253" y="8"/>
                    <a:pt x="253" y="18"/>
                  </a:cubicBezTo>
                  <a:cubicBezTo>
                    <a:pt x="253" y="28"/>
                    <a:pt x="246" y="35"/>
                    <a:pt x="236" y="35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4409280" y="283320"/>
              <a:ext cx="68760" cy="13320"/>
            </a:xfrm>
            <a:custGeom>
              <a:avLst/>
              <a:gdLst/>
              <a:ahLst/>
              <a:cxnLst/>
              <a:rect l="l" t="t" r="r" b="b"/>
              <a:pathLst>
                <a:path w="191" h="37" extrusionOk="0">
                  <a:moveTo>
                    <a:pt x="18" y="37"/>
                  </a:moveTo>
                  <a:cubicBezTo>
                    <a:pt x="8" y="37"/>
                    <a:pt x="0" y="29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lnTo>
                    <a:pt x="173" y="0"/>
                  </a:lnTo>
                  <a:cubicBezTo>
                    <a:pt x="183" y="-1"/>
                    <a:pt x="191" y="8"/>
                    <a:pt x="191" y="17"/>
                  </a:cubicBezTo>
                  <a:cubicBezTo>
                    <a:pt x="191" y="27"/>
                    <a:pt x="183" y="35"/>
                    <a:pt x="173" y="35"/>
                  </a:cubicBezTo>
                  <a:lnTo>
                    <a:pt x="18" y="37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4412520" y="327600"/>
              <a:ext cx="65880" cy="15480"/>
            </a:xfrm>
            <a:custGeom>
              <a:avLst/>
              <a:gdLst/>
              <a:ahLst/>
              <a:cxnLst/>
              <a:rect l="l" t="t" r="r" b="b"/>
              <a:pathLst>
                <a:path w="183" h="43" extrusionOk="0">
                  <a:moveTo>
                    <a:pt x="18" y="43"/>
                  </a:moveTo>
                  <a:cubicBezTo>
                    <a:pt x="9" y="43"/>
                    <a:pt x="1" y="36"/>
                    <a:pt x="0" y="26"/>
                  </a:cubicBezTo>
                  <a:cubicBezTo>
                    <a:pt x="0" y="17"/>
                    <a:pt x="7" y="8"/>
                    <a:pt x="17" y="8"/>
                  </a:cubicBezTo>
                  <a:lnTo>
                    <a:pt x="164" y="0"/>
                  </a:lnTo>
                  <a:cubicBezTo>
                    <a:pt x="174" y="0"/>
                    <a:pt x="182" y="7"/>
                    <a:pt x="183" y="17"/>
                  </a:cubicBezTo>
                  <a:cubicBezTo>
                    <a:pt x="183" y="27"/>
                    <a:pt x="176" y="35"/>
                    <a:pt x="166" y="36"/>
                  </a:cubicBezTo>
                  <a:lnTo>
                    <a:pt x="19" y="43"/>
                  </a:lnTo>
                  <a:lnTo>
                    <a:pt x="18" y="43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415040" y="375480"/>
              <a:ext cx="63720" cy="13680"/>
            </a:xfrm>
            <a:custGeom>
              <a:avLst/>
              <a:gdLst/>
              <a:ahLst/>
              <a:cxnLst/>
              <a:rect l="l" t="t" r="r" b="b"/>
              <a:pathLst>
                <a:path w="177" h="38" extrusionOk="0">
                  <a:moveTo>
                    <a:pt x="17" y="38"/>
                  </a:moveTo>
                  <a:cubicBezTo>
                    <a:pt x="8" y="38"/>
                    <a:pt x="0" y="30"/>
                    <a:pt x="0" y="21"/>
                  </a:cubicBezTo>
                  <a:cubicBezTo>
                    <a:pt x="-1" y="11"/>
                    <a:pt x="7" y="3"/>
                    <a:pt x="17" y="3"/>
                  </a:cubicBezTo>
                  <a:lnTo>
                    <a:pt x="159" y="0"/>
                  </a:lnTo>
                  <a:cubicBezTo>
                    <a:pt x="170" y="0"/>
                    <a:pt x="177" y="7"/>
                    <a:pt x="177" y="17"/>
                  </a:cubicBezTo>
                  <a:cubicBezTo>
                    <a:pt x="177" y="27"/>
                    <a:pt x="170" y="35"/>
                    <a:pt x="160" y="35"/>
                  </a:cubicBezTo>
                  <a:lnTo>
                    <a:pt x="18" y="38"/>
                  </a:lnTo>
                  <a:lnTo>
                    <a:pt x="17" y="38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418280" y="411840"/>
              <a:ext cx="60840" cy="14760"/>
            </a:xfrm>
            <a:custGeom>
              <a:avLst/>
              <a:gdLst/>
              <a:ahLst/>
              <a:cxnLst/>
              <a:rect l="l" t="t" r="r" b="b"/>
              <a:pathLst>
                <a:path w="169" h="41" extrusionOk="0">
                  <a:moveTo>
                    <a:pt x="18" y="41"/>
                  </a:moveTo>
                  <a:cubicBezTo>
                    <a:pt x="8" y="41"/>
                    <a:pt x="0" y="33"/>
                    <a:pt x="0" y="24"/>
                  </a:cubicBezTo>
                  <a:cubicBezTo>
                    <a:pt x="-1" y="14"/>
                    <a:pt x="6" y="6"/>
                    <a:pt x="16" y="5"/>
                  </a:cubicBezTo>
                  <a:cubicBezTo>
                    <a:pt x="62" y="4"/>
                    <a:pt x="106" y="2"/>
                    <a:pt x="151" y="0"/>
                  </a:cubicBezTo>
                  <a:cubicBezTo>
                    <a:pt x="161" y="-1"/>
                    <a:pt x="169" y="7"/>
                    <a:pt x="169" y="16"/>
                  </a:cubicBezTo>
                  <a:cubicBezTo>
                    <a:pt x="170" y="26"/>
                    <a:pt x="162" y="34"/>
                    <a:pt x="153" y="35"/>
                  </a:cubicBezTo>
                  <a:cubicBezTo>
                    <a:pt x="108" y="37"/>
                    <a:pt x="63" y="39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432320" y="486720"/>
              <a:ext cx="41400" cy="13320"/>
            </a:xfrm>
            <a:custGeom>
              <a:avLst/>
              <a:gdLst/>
              <a:ahLst/>
              <a:cxnLst/>
              <a:rect l="l" t="t" r="r" b="b"/>
              <a:pathLst>
                <a:path w="115" h="37" extrusionOk="0">
                  <a:moveTo>
                    <a:pt x="18" y="37"/>
                  </a:moveTo>
                  <a:cubicBezTo>
                    <a:pt x="8" y="37"/>
                    <a:pt x="0" y="29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cubicBezTo>
                    <a:pt x="49" y="2"/>
                    <a:pt x="81" y="1"/>
                    <a:pt x="113" y="0"/>
                  </a:cubicBezTo>
                  <a:lnTo>
                    <a:pt x="115" y="18"/>
                  </a:lnTo>
                  <a:lnTo>
                    <a:pt x="114" y="35"/>
                  </a:lnTo>
                  <a:cubicBezTo>
                    <a:pt x="82" y="36"/>
                    <a:pt x="50" y="37"/>
                    <a:pt x="18" y="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417920" y="531720"/>
              <a:ext cx="62640" cy="14040"/>
            </a:xfrm>
            <a:custGeom>
              <a:avLst/>
              <a:gdLst/>
              <a:ahLst/>
              <a:cxnLst/>
              <a:rect l="l" t="t" r="r" b="b"/>
              <a:pathLst>
                <a:path w="174" h="39" extrusionOk="0">
                  <a:moveTo>
                    <a:pt x="156" y="39"/>
                  </a:moveTo>
                  <a:lnTo>
                    <a:pt x="155" y="39"/>
                  </a:lnTo>
                  <a:lnTo>
                    <a:pt x="151" y="39"/>
                  </a:lnTo>
                  <a:cubicBezTo>
                    <a:pt x="107" y="38"/>
                    <a:pt x="62" y="37"/>
                    <a:pt x="17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63" y="1"/>
                    <a:pt x="108" y="3"/>
                    <a:pt x="152" y="4"/>
                  </a:cubicBezTo>
                  <a:lnTo>
                    <a:pt x="156" y="4"/>
                  </a:lnTo>
                  <a:cubicBezTo>
                    <a:pt x="166" y="4"/>
                    <a:pt x="174" y="13"/>
                    <a:pt x="174" y="22"/>
                  </a:cubicBezTo>
                  <a:cubicBezTo>
                    <a:pt x="173" y="32"/>
                    <a:pt x="165" y="39"/>
                    <a:pt x="156" y="39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423320" y="571320"/>
              <a:ext cx="57600" cy="14040"/>
            </a:xfrm>
            <a:custGeom>
              <a:avLst/>
              <a:gdLst/>
              <a:ahLst/>
              <a:cxnLst/>
              <a:rect l="l" t="t" r="r" b="b"/>
              <a:pathLst>
                <a:path w="160" h="39" extrusionOk="0">
                  <a:moveTo>
                    <a:pt x="142" y="39"/>
                  </a:moveTo>
                  <a:lnTo>
                    <a:pt x="141" y="39"/>
                  </a:ln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1" y="7"/>
                    <a:pt x="9" y="0"/>
                    <a:pt x="19" y="0"/>
                  </a:cubicBezTo>
                  <a:lnTo>
                    <a:pt x="143" y="4"/>
                  </a:lnTo>
                  <a:cubicBezTo>
                    <a:pt x="152" y="4"/>
                    <a:pt x="160" y="12"/>
                    <a:pt x="160" y="22"/>
                  </a:cubicBezTo>
                  <a:cubicBezTo>
                    <a:pt x="159" y="32"/>
                    <a:pt x="152" y="39"/>
                    <a:pt x="142" y="39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4429440" y="607680"/>
              <a:ext cx="51840" cy="13320"/>
            </a:xfrm>
            <a:custGeom>
              <a:avLst/>
              <a:gdLst/>
              <a:ahLst/>
              <a:cxnLst/>
              <a:rect l="l" t="t" r="r" b="b"/>
              <a:pathLst>
                <a:path w="144" h="37" extrusionOk="0">
                  <a:moveTo>
                    <a:pt x="126" y="37"/>
                  </a:moveTo>
                  <a:lnTo>
                    <a:pt x="126" y="37"/>
                  </a:lnTo>
                  <a:lnTo>
                    <a:pt x="18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lnTo>
                    <a:pt x="126" y="2"/>
                  </a:lnTo>
                  <a:cubicBezTo>
                    <a:pt x="136" y="2"/>
                    <a:pt x="144" y="10"/>
                    <a:pt x="144" y="20"/>
                  </a:cubicBezTo>
                  <a:cubicBezTo>
                    <a:pt x="144" y="29"/>
                    <a:pt x="136" y="37"/>
                    <a:pt x="126" y="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4424400" y="682200"/>
              <a:ext cx="57600" cy="13680"/>
            </a:xfrm>
            <a:custGeom>
              <a:avLst/>
              <a:gdLst/>
              <a:ahLst/>
              <a:cxnLst/>
              <a:rect l="l" t="t" r="r" b="b"/>
              <a:pathLst>
                <a:path w="160" h="38" extrusionOk="0">
                  <a:moveTo>
                    <a:pt x="18" y="38"/>
                  </a:moveTo>
                  <a:cubicBezTo>
                    <a:pt x="8" y="38"/>
                    <a:pt x="0" y="30"/>
                    <a:pt x="0" y="20"/>
                  </a:cubicBezTo>
                  <a:cubicBezTo>
                    <a:pt x="0" y="11"/>
                    <a:pt x="7" y="3"/>
                    <a:pt x="17" y="2"/>
                  </a:cubicBezTo>
                  <a:cubicBezTo>
                    <a:pt x="59" y="2"/>
                    <a:pt x="100" y="1"/>
                    <a:pt x="142" y="0"/>
                  </a:cubicBezTo>
                  <a:cubicBezTo>
                    <a:pt x="152" y="-1"/>
                    <a:pt x="160" y="7"/>
                    <a:pt x="160" y="17"/>
                  </a:cubicBezTo>
                  <a:cubicBezTo>
                    <a:pt x="160" y="27"/>
                    <a:pt x="152" y="35"/>
                    <a:pt x="143" y="35"/>
                  </a:cubicBezTo>
                  <a:cubicBezTo>
                    <a:pt x="101" y="36"/>
                    <a:pt x="60" y="37"/>
                    <a:pt x="18" y="38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4424400" y="720360"/>
              <a:ext cx="57960" cy="16560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17" y="46"/>
                  </a:moveTo>
                  <a:cubicBezTo>
                    <a:pt x="8" y="46"/>
                    <a:pt x="1" y="39"/>
                    <a:pt x="0" y="29"/>
                  </a:cubicBezTo>
                  <a:cubicBezTo>
                    <a:pt x="-1" y="20"/>
                    <a:pt x="6" y="11"/>
                    <a:pt x="16" y="10"/>
                  </a:cubicBezTo>
                  <a:cubicBezTo>
                    <a:pt x="56" y="7"/>
                    <a:pt x="96" y="4"/>
                    <a:pt x="137" y="0"/>
                  </a:cubicBezTo>
                  <a:lnTo>
                    <a:pt x="142" y="0"/>
                  </a:lnTo>
                  <a:cubicBezTo>
                    <a:pt x="151" y="-1"/>
                    <a:pt x="160" y="6"/>
                    <a:pt x="161" y="16"/>
                  </a:cubicBezTo>
                  <a:cubicBezTo>
                    <a:pt x="162" y="26"/>
                    <a:pt x="155" y="34"/>
                    <a:pt x="145" y="35"/>
                  </a:cubicBezTo>
                  <a:lnTo>
                    <a:pt x="140" y="36"/>
                  </a:lnTo>
                  <a:cubicBezTo>
                    <a:pt x="99" y="39"/>
                    <a:pt x="59" y="42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4428360" y="768240"/>
              <a:ext cx="54360" cy="13320"/>
            </a:xfrm>
            <a:custGeom>
              <a:avLst/>
              <a:gdLst/>
              <a:ahLst/>
              <a:cxnLst/>
              <a:rect l="l" t="t" r="r" b="b"/>
              <a:pathLst>
                <a:path w="151" h="37" extrusionOk="0">
                  <a:moveTo>
                    <a:pt x="18" y="37"/>
                  </a:moveTo>
                  <a:cubicBezTo>
                    <a:pt x="8" y="37"/>
                    <a:pt x="1" y="30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lnTo>
                    <a:pt x="133" y="0"/>
                  </a:lnTo>
                  <a:lnTo>
                    <a:pt x="134" y="0"/>
                  </a:lnTo>
                  <a:cubicBezTo>
                    <a:pt x="143" y="0"/>
                    <a:pt x="151" y="8"/>
                    <a:pt x="151" y="17"/>
                  </a:cubicBezTo>
                  <a:cubicBezTo>
                    <a:pt x="152" y="27"/>
                    <a:pt x="144" y="35"/>
                    <a:pt x="134" y="35"/>
                  </a:cubicBezTo>
                  <a:lnTo>
                    <a:pt x="18" y="37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4425480" y="810000"/>
              <a:ext cx="57600" cy="13680"/>
            </a:xfrm>
            <a:custGeom>
              <a:avLst/>
              <a:gdLst/>
              <a:ahLst/>
              <a:cxnLst/>
              <a:rect l="l" t="t" r="r" b="b"/>
              <a:pathLst>
                <a:path w="160" h="38" extrusionOk="0">
                  <a:moveTo>
                    <a:pt x="18" y="38"/>
                  </a:moveTo>
                  <a:cubicBezTo>
                    <a:pt x="8" y="38"/>
                    <a:pt x="0" y="30"/>
                    <a:pt x="0" y="20"/>
                  </a:cubicBezTo>
                  <a:cubicBezTo>
                    <a:pt x="0" y="10"/>
                    <a:pt x="8" y="2"/>
                    <a:pt x="17" y="2"/>
                  </a:cubicBezTo>
                  <a:lnTo>
                    <a:pt x="143" y="0"/>
                  </a:lnTo>
                  <a:cubicBezTo>
                    <a:pt x="153" y="0"/>
                    <a:pt x="160" y="7"/>
                    <a:pt x="160" y="17"/>
                  </a:cubicBezTo>
                  <a:cubicBezTo>
                    <a:pt x="161" y="27"/>
                    <a:pt x="153" y="35"/>
                    <a:pt x="143" y="35"/>
                  </a:cubicBezTo>
                  <a:lnTo>
                    <a:pt x="18" y="38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393440" y="645840"/>
              <a:ext cx="88200" cy="16920"/>
            </a:xfrm>
            <a:custGeom>
              <a:avLst/>
              <a:gdLst/>
              <a:ahLst/>
              <a:cxnLst/>
              <a:rect l="l" t="t" r="r" b="b"/>
              <a:pathLst>
                <a:path w="245" h="47" extrusionOk="0">
                  <a:moveTo>
                    <a:pt x="18" y="47"/>
                  </a:moveTo>
                  <a:cubicBezTo>
                    <a:pt x="8" y="47"/>
                    <a:pt x="1" y="40"/>
                    <a:pt x="0" y="31"/>
                  </a:cubicBezTo>
                  <a:cubicBezTo>
                    <a:pt x="-1" y="21"/>
                    <a:pt x="7" y="13"/>
                    <a:pt x="17" y="12"/>
                  </a:cubicBezTo>
                  <a:lnTo>
                    <a:pt x="226" y="0"/>
                  </a:lnTo>
                  <a:cubicBezTo>
                    <a:pt x="236" y="-1"/>
                    <a:pt x="244" y="6"/>
                    <a:pt x="245" y="16"/>
                  </a:cubicBezTo>
                  <a:cubicBezTo>
                    <a:pt x="245" y="26"/>
                    <a:pt x="238" y="34"/>
                    <a:pt x="228" y="35"/>
                  </a:cubicBezTo>
                  <a:lnTo>
                    <a:pt x="19" y="47"/>
                  </a:lnTo>
                  <a:cubicBezTo>
                    <a:pt x="18" y="47"/>
                    <a:pt x="18" y="47"/>
                    <a:pt x="18" y="4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8"/>
          <p:cNvSpPr/>
          <p:nvPr/>
        </p:nvSpPr>
        <p:spPr>
          <a:xfrm rot="-900023">
            <a:off x="548714" y="2025649"/>
            <a:ext cx="381189" cy="632780"/>
          </a:xfrm>
          <a:custGeom>
            <a:avLst/>
            <a:gdLst/>
            <a:ahLst/>
            <a:cxnLst/>
            <a:rect l="l" t="t" r="r" b="b"/>
            <a:pathLst>
              <a:path w="2467" h="4095" extrusionOk="0">
                <a:moveTo>
                  <a:pt x="1421" y="3329"/>
                </a:moveTo>
                <a:cubicBezTo>
                  <a:pt x="1193" y="3431"/>
                  <a:pt x="907" y="3310"/>
                  <a:pt x="814" y="3091"/>
                </a:cubicBezTo>
                <a:cubicBezTo>
                  <a:pt x="720" y="2872"/>
                  <a:pt x="834" y="2588"/>
                  <a:pt x="1052" y="2493"/>
                </a:cubicBezTo>
                <a:cubicBezTo>
                  <a:pt x="1271" y="2399"/>
                  <a:pt x="1556" y="2510"/>
                  <a:pt x="1652" y="2728"/>
                </a:cubicBezTo>
                <a:cubicBezTo>
                  <a:pt x="1748" y="2946"/>
                  <a:pt x="1638" y="3231"/>
                  <a:pt x="1421" y="3329"/>
                </a:cubicBezTo>
                <a:moveTo>
                  <a:pt x="1147" y="667"/>
                </a:moveTo>
                <a:cubicBezTo>
                  <a:pt x="1363" y="622"/>
                  <a:pt x="1601" y="776"/>
                  <a:pt x="1648" y="991"/>
                </a:cubicBezTo>
                <a:cubicBezTo>
                  <a:pt x="1695" y="1208"/>
                  <a:pt x="1541" y="1447"/>
                  <a:pt x="1326" y="1495"/>
                </a:cubicBezTo>
                <a:cubicBezTo>
                  <a:pt x="1101" y="1544"/>
                  <a:pt x="863" y="1383"/>
                  <a:pt x="819" y="1166"/>
                </a:cubicBezTo>
                <a:cubicBezTo>
                  <a:pt x="774" y="949"/>
                  <a:pt x="930" y="713"/>
                  <a:pt x="1147" y="667"/>
                </a:cubicBezTo>
                <a:moveTo>
                  <a:pt x="1953" y="1845"/>
                </a:moveTo>
                <a:cubicBezTo>
                  <a:pt x="2677" y="1178"/>
                  <a:pt x="2126" y="-78"/>
                  <a:pt x="1145" y="4"/>
                </a:cubicBezTo>
                <a:cubicBezTo>
                  <a:pt x="147" y="78"/>
                  <a:pt x="-175" y="1288"/>
                  <a:pt x="603" y="1882"/>
                </a:cubicBezTo>
                <a:cubicBezTo>
                  <a:pt x="-380" y="2177"/>
                  <a:pt x="-46" y="3727"/>
                  <a:pt x="783" y="4009"/>
                </a:cubicBezTo>
                <a:cubicBezTo>
                  <a:pt x="2113" y="4506"/>
                  <a:pt x="3122" y="2720"/>
                  <a:pt x="1953" y="18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"/>
          <p:cNvSpPr/>
          <p:nvPr/>
        </p:nvSpPr>
        <p:spPr>
          <a:xfrm rot="3544300">
            <a:off x="663841" y="2188239"/>
            <a:ext cx="620850" cy="200104"/>
          </a:xfrm>
          <a:custGeom>
            <a:avLst/>
            <a:gdLst/>
            <a:ahLst/>
            <a:cxnLst/>
            <a:rect l="l" t="t" r="r" b="b"/>
            <a:pathLst>
              <a:path w="1390" h="448" extrusionOk="0">
                <a:moveTo>
                  <a:pt x="1373" y="448"/>
                </a:moveTo>
                <a:cubicBezTo>
                  <a:pt x="1369" y="448"/>
                  <a:pt x="1364" y="446"/>
                  <a:pt x="1361" y="443"/>
                </a:cubicBezTo>
                <a:cubicBezTo>
                  <a:pt x="1034" y="132"/>
                  <a:pt x="688" y="51"/>
                  <a:pt x="455" y="37"/>
                </a:cubicBezTo>
                <a:cubicBezTo>
                  <a:pt x="203" y="22"/>
                  <a:pt x="25" y="81"/>
                  <a:pt x="23" y="82"/>
                </a:cubicBezTo>
                <a:cubicBezTo>
                  <a:pt x="14" y="85"/>
                  <a:pt x="4" y="80"/>
                  <a:pt x="1" y="71"/>
                </a:cubicBezTo>
                <a:cubicBezTo>
                  <a:pt x="-2" y="61"/>
                  <a:pt x="3" y="51"/>
                  <a:pt x="12" y="48"/>
                </a:cubicBezTo>
                <a:cubicBezTo>
                  <a:pt x="19" y="46"/>
                  <a:pt x="743" y="-193"/>
                  <a:pt x="1385" y="417"/>
                </a:cubicBezTo>
                <a:cubicBezTo>
                  <a:pt x="1392" y="424"/>
                  <a:pt x="1392" y="435"/>
                  <a:pt x="1386" y="442"/>
                </a:cubicBezTo>
                <a:cubicBezTo>
                  <a:pt x="1382" y="446"/>
                  <a:pt x="1378" y="448"/>
                  <a:pt x="1373" y="448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"/>
          <p:cNvSpPr/>
          <p:nvPr/>
        </p:nvSpPr>
        <p:spPr>
          <a:xfrm rot="899955">
            <a:off x="8020669" y="1810851"/>
            <a:ext cx="266140" cy="596528"/>
          </a:xfrm>
          <a:custGeom>
            <a:avLst/>
            <a:gdLst/>
            <a:ahLst/>
            <a:cxnLst/>
            <a:rect l="l" t="t" r="r" b="b"/>
            <a:pathLst>
              <a:path w="1805" h="4046" extrusionOk="0">
                <a:moveTo>
                  <a:pt x="0" y="910"/>
                </a:moveTo>
                <a:cubicBezTo>
                  <a:pt x="306" y="559"/>
                  <a:pt x="432" y="358"/>
                  <a:pt x="827" y="3"/>
                </a:cubicBezTo>
                <a:cubicBezTo>
                  <a:pt x="1138" y="2"/>
                  <a:pt x="1373" y="-21"/>
                  <a:pt x="1767" y="85"/>
                </a:cubicBezTo>
                <a:cubicBezTo>
                  <a:pt x="1786" y="1353"/>
                  <a:pt x="1786" y="2693"/>
                  <a:pt x="1805" y="3961"/>
                </a:cubicBezTo>
                <a:cubicBezTo>
                  <a:pt x="1805" y="3961"/>
                  <a:pt x="743" y="4014"/>
                  <a:pt x="760" y="4046"/>
                </a:cubicBezTo>
                <a:cubicBezTo>
                  <a:pt x="679" y="3047"/>
                  <a:pt x="732" y="1935"/>
                  <a:pt x="773" y="933"/>
                </a:cubicBezTo>
                <a:lnTo>
                  <a:pt x="0" y="91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8"/>
          <p:cNvGrpSpPr/>
          <p:nvPr/>
        </p:nvGrpSpPr>
        <p:grpSpPr>
          <a:xfrm rot="1228528">
            <a:off x="8374546" y="1707672"/>
            <a:ext cx="171811" cy="954537"/>
            <a:chOff x="3708000" y="2146320"/>
            <a:chExt cx="127440" cy="708120"/>
          </a:xfrm>
        </p:grpSpPr>
        <p:sp>
          <p:nvSpPr>
            <p:cNvPr id="364" name="Google Shape;364;p8"/>
            <p:cNvSpPr/>
            <p:nvPr/>
          </p:nvSpPr>
          <p:spPr>
            <a:xfrm>
              <a:off x="3735360" y="2146320"/>
              <a:ext cx="70560" cy="708120"/>
            </a:xfrm>
            <a:custGeom>
              <a:avLst/>
              <a:gdLst/>
              <a:ahLst/>
              <a:cxnLst/>
              <a:rect l="l" t="t" r="r" b="b"/>
              <a:pathLst>
                <a:path w="196" h="1967" extrusionOk="0">
                  <a:moveTo>
                    <a:pt x="172" y="1967"/>
                  </a:moveTo>
                  <a:lnTo>
                    <a:pt x="172" y="1967"/>
                  </a:lnTo>
                  <a:cubicBezTo>
                    <a:pt x="162" y="1966"/>
                    <a:pt x="154" y="1958"/>
                    <a:pt x="155" y="1948"/>
                  </a:cubicBezTo>
                  <a:cubicBezTo>
                    <a:pt x="197" y="950"/>
                    <a:pt x="3" y="31"/>
                    <a:pt x="1" y="21"/>
                  </a:cubicBezTo>
                  <a:cubicBezTo>
                    <a:pt x="-1" y="12"/>
                    <a:pt x="5" y="2"/>
                    <a:pt x="14" y="0"/>
                  </a:cubicBezTo>
                  <a:cubicBezTo>
                    <a:pt x="24" y="-2"/>
                    <a:pt x="33" y="4"/>
                    <a:pt x="35" y="14"/>
                  </a:cubicBezTo>
                  <a:cubicBezTo>
                    <a:pt x="37" y="23"/>
                    <a:pt x="232" y="946"/>
                    <a:pt x="190" y="1950"/>
                  </a:cubicBezTo>
                  <a:cubicBezTo>
                    <a:pt x="190" y="1959"/>
                    <a:pt x="182" y="1967"/>
                    <a:pt x="172" y="196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3708000" y="2176920"/>
              <a:ext cx="77400" cy="26280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8" y="73"/>
                  </a:moveTo>
                  <a:cubicBezTo>
                    <a:pt x="10" y="73"/>
                    <a:pt x="3" y="67"/>
                    <a:pt x="1" y="59"/>
                  </a:cubicBezTo>
                  <a:cubicBezTo>
                    <a:pt x="-1" y="49"/>
                    <a:pt x="5" y="40"/>
                    <a:pt x="15" y="38"/>
                  </a:cubicBezTo>
                  <a:lnTo>
                    <a:pt x="194" y="0"/>
                  </a:lnTo>
                  <a:cubicBezTo>
                    <a:pt x="204" y="-2"/>
                    <a:pt x="213" y="5"/>
                    <a:pt x="215" y="14"/>
                  </a:cubicBezTo>
                  <a:cubicBezTo>
                    <a:pt x="217" y="24"/>
                    <a:pt x="211" y="33"/>
                    <a:pt x="202" y="35"/>
                  </a:cubicBezTo>
                  <a:lnTo>
                    <a:pt x="22" y="72"/>
                  </a:lnTo>
                  <a:cubicBezTo>
                    <a:pt x="21" y="73"/>
                    <a:pt x="20" y="73"/>
                    <a:pt x="18" y="73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3760200" y="2813040"/>
              <a:ext cx="75240" cy="12960"/>
            </a:xfrm>
            <a:custGeom>
              <a:avLst/>
              <a:gdLst/>
              <a:ahLst/>
              <a:cxnLst/>
              <a:rect l="l" t="t" r="r" b="b"/>
              <a:pathLst>
                <a:path w="209" h="36" extrusionOk="0">
                  <a:moveTo>
                    <a:pt x="191" y="36"/>
                  </a:moveTo>
                  <a:lnTo>
                    <a:pt x="18" y="36"/>
                  </a:ln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191" y="0"/>
                  </a:lnTo>
                  <a:cubicBezTo>
                    <a:pt x="201" y="0"/>
                    <a:pt x="209" y="8"/>
                    <a:pt x="209" y="18"/>
                  </a:cubicBezTo>
                  <a:cubicBezTo>
                    <a:pt x="209" y="28"/>
                    <a:pt x="201" y="36"/>
                    <a:pt x="191" y="3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772800" y="2791800"/>
              <a:ext cx="54000" cy="504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18" y="140"/>
                  </a:moveTo>
                  <a:cubicBezTo>
                    <a:pt x="13" y="140"/>
                    <a:pt x="8" y="138"/>
                    <a:pt x="5" y="134"/>
                  </a:cubicBezTo>
                  <a:cubicBezTo>
                    <a:pt x="-2" y="127"/>
                    <a:pt x="-1" y="116"/>
                    <a:pt x="6" y="109"/>
                  </a:cubicBezTo>
                  <a:lnTo>
                    <a:pt x="121" y="5"/>
                  </a:lnTo>
                  <a:cubicBezTo>
                    <a:pt x="128" y="-2"/>
                    <a:pt x="139" y="-1"/>
                    <a:pt x="146" y="6"/>
                  </a:cubicBezTo>
                  <a:cubicBezTo>
                    <a:pt x="152" y="13"/>
                    <a:pt x="152" y="24"/>
                    <a:pt x="144" y="31"/>
                  </a:cubicBezTo>
                  <a:lnTo>
                    <a:pt x="30" y="135"/>
                  </a:lnTo>
                  <a:cubicBezTo>
                    <a:pt x="26" y="138"/>
                    <a:pt x="22" y="140"/>
                    <a:pt x="18" y="140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5400" rIns="90000" bIns="5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3726000" y="2157480"/>
              <a:ext cx="46080" cy="59040"/>
            </a:xfrm>
            <a:custGeom>
              <a:avLst/>
              <a:gdLst/>
              <a:ahLst/>
              <a:cxnLst/>
              <a:rect l="l" t="t" r="r" b="b"/>
              <a:pathLst>
                <a:path w="128" h="164" extrusionOk="0">
                  <a:moveTo>
                    <a:pt x="18" y="164"/>
                  </a:moveTo>
                  <a:cubicBezTo>
                    <a:pt x="14" y="164"/>
                    <a:pt x="10" y="163"/>
                    <a:pt x="7" y="160"/>
                  </a:cubicBezTo>
                  <a:cubicBezTo>
                    <a:pt x="-1" y="155"/>
                    <a:pt x="-2" y="144"/>
                    <a:pt x="3" y="136"/>
                  </a:cubicBezTo>
                  <a:lnTo>
                    <a:pt x="96" y="7"/>
                  </a:lnTo>
                  <a:cubicBezTo>
                    <a:pt x="102" y="-1"/>
                    <a:pt x="113" y="-2"/>
                    <a:pt x="121" y="3"/>
                  </a:cubicBezTo>
                  <a:cubicBezTo>
                    <a:pt x="129" y="9"/>
                    <a:pt x="130" y="20"/>
                    <a:pt x="125" y="28"/>
                  </a:cubicBezTo>
                  <a:lnTo>
                    <a:pt x="32" y="156"/>
                  </a:lnTo>
                  <a:cubicBezTo>
                    <a:pt x="29" y="161"/>
                    <a:pt x="23" y="164"/>
                    <a:pt x="18" y="164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9" name="Google Shape;369;p8"/>
          <p:cNvCxnSpPr/>
          <p:nvPr/>
        </p:nvCxnSpPr>
        <p:spPr>
          <a:xfrm rot="10800000" flipH="1">
            <a:off x="7184575" y="3432975"/>
            <a:ext cx="929100" cy="2299800"/>
          </a:xfrm>
          <a:prstGeom prst="straightConnector1">
            <a:avLst/>
          </a:prstGeom>
          <a:noFill/>
          <a:ln w="19050" cap="flat" cmpd="sng">
            <a:solidFill>
              <a:srgbClr val="0019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9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372" name="Google Shape;372;p9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373" name="Google Shape;373;p9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9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9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9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9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9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9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9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9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9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9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9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9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9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9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388;p9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89" name="Google Shape;389;p9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91" name="Google Shape;391;p9"/>
          <p:cNvSpPr txBox="1">
            <a:spLocks noGrp="1"/>
          </p:cNvSpPr>
          <p:nvPr>
            <p:ph type="subTitle" idx="1"/>
          </p:nvPr>
        </p:nvSpPr>
        <p:spPr>
          <a:xfrm>
            <a:off x="1112850" y="1521075"/>
            <a:ext cx="3221100" cy="26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9"/>
          <p:cNvSpPr txBox="1">
            <a:spLocks noGrp="1"/>
          </p:cNvSpPr>
          <p:nvPr>
            <p:ph type="subTitle" idx="2"/>
          </p:nvPr>
        </p:nvSpPr>
        <p:spPr>
          <a:xfrm>
            <a:off x="4810075" y="1521075"/>
            <a:ext cx="3221100" cy="26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9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9"/>
          <p:cNvSpPr/>
          <p:nvPr/>
        </p:nvSpPr>
        <p:spPr>
          <a:xfrm rot="10800000">
            <a:off x="8229026" y="-3"/>
            <a:ext cx="914976" cy="914976"/>
          </a:xfrm>
          <a:custGeom>
            <a:avLst/>
            <a:gdLst/>
            <a:ahLst/>
            <a:cxnLst/>
            <a:rect l="l" t="t" r="r" b="b"/>
            <a:pathLst>
              <a:path w="1158" h="1158" extrusionOk="0">
                <a:moveTo>
                  <a:pt x="1158" y="1158"/>
                </a:moveTo>
                <a:lnTo>
                  <a:pt x="0" y="1158"/>
                </a:lnTo>
                <a:lnTo>
                  <a:pt x="0" y="0"/>
                </a:lnTo>
                <a:cubicBezTo>
                  <a:pt x="640" y="0"/>
                  <a:pt x="1158" y="519"/>
                  <a:pt x="1158" y="1158"/>
                </a:cubicBezTo>
                <a:close/>
              </a:path>
            </a:pathLst>
          </a:custGeom>
          <a:solidFill>
            <a:srgbClr val="EC835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 rot="-1957624">
            <a:off x="8371335" y="394566"/>
            <a:ext cx="154079" cy="591838"/>
          </a:xfrm>
          <a:custGeom>
            <a:avLst/>
            <a:gdLst/>
            <a:ahLst/>
            <a:cxnLst/>
            <a:rect l="l" t="t" r="r" b="b"/>
            <a:pathLst>
              <a:path w="428" h="1644" extrusionOk="0">
                <a:moveTo>
                  <a:pt x="401" y="1644"/>
                </a:moveTo>
                <a:cubicBezTo>
                  <a:pt x="392" y="1644"/>
                  <a:pt x="384" y="1641"/>
                  <a:pt x="379" y="1633"/>
                </a:cubicBezTo>
                <a:cubicBezTo>
                  <a:pt x="-122" y="947"/>
                  <a:pt x="17" y="31"/>
                  <a:pt x="19" y="22"/>
                </a:cubicBezTo>
                <a:cubicBezTo>
                  <a:pt x="21" y="8"/>
                  <a:pt x="35" y="-2"/>
                  <a:pt x="50" y="0"/>
                </a:cubicBezTo>
                <a:cubicBezTo>
                  <a:pt x="65" y="2"/>
                  <a:pt x="75" y="16"/>
                  <a:pt x="72" y="31"/>
                </a:cubicBezTo>
                <a:cubicBezTo>
                  <a:pt x="71" y="40"/>
                  <a:pt x="-66" y="934"/>
                  <a:pt x="422" y="1601"/>
                </a:cubicBezTo>
                <a:cubicBezTo>
                  <a:pt x="431" y="1613"/>
                  <a:pt x="429" y="1630"/>
                  <a:pt x="417" y="1639"/>
                </a:cubicBezTo>
                <a:cubicBezTo>
                  <a:pt x="412" y="1643"/>
                  <a:pt x="406" y="1644"/>
                  <a:pt x="401" y="1644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9"/>
          <p:cNvGrpSpPr/>
          <p:nvPr/>
        </p:nvGrpSpPr>
        <p:grpSpPr>
          <a:xfrm rot="-1800044">
            <a:off x="-729542" y="765157"/>
            <a:ext cx="1869079" cy="831942"/>
            <a:chOff x="2277360" y="4158360"/>
            <a:chExt cx="1869120" cy="831960"/>
          </a:xfrm>
        </p:grpSpPr>
        <p:sp>
          <p:nvSpPr>
            <p:cNvPr id="397" name="Google Shape;397;p9"/>
            <p:cNvSpPr/>
            <p:nvPr/>
          </p:nvSpPr>
          <p:spPr>
            <a:xfrm>
              <a:off x="2375280" y="4212360"/>
              <a:ext cx="1475280" cy="765360"/>
            </a:xfrm>
            <a:custGeom>
              <a:avLst/>
              <a:gdLst/>
              <a:ahLst/>
              <a:cxnLst/>
              <a:rect l="l" t="t" r="r" b="b"/>
              <a:pathLst>
                <a:path w="4098" h="2126" extrusionOk="0">
                  <a:moveTo>
                    <a:pt x="3879" y="0"/>
                  </a:moveTo>
                  <a:lnTo>
                    <a:pt x="4098" y="531"/>
                  </a:lnTo>
                  <a:lnTo>
                    <a:pt x="218" y="2126"/>
                  </a:lnTo>
                  <a:lnTo>
                    <a:pt x="0" y="1595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2915280" y="4447800"/>
              <a:ext cx="361800" cy="307800"/>
            </a:xfrm>
            <a:custGeom>
              <a:avLst/>
              <a:gdLst/>
              <a:ahLst/>
              <a:cxnLst/>
              <a:rect l="l" t="t" r="r" b="b"/>
              <a:pathLst>
                <a:path w="1005" h="855" extrusionOk="0">
                  <a:moveTo>
                    <a:pt x="787" y="0"/>
                  </a:moveTo>
                  <a:lnTo>
                    <a:pt x="0" y="324"/>
                  </a:lnTo>
                  <a:lnTo>
                    <a:pt x="219" y="855"/>
                  </a:lnTo>
                  <a:lnTo>
                    <a:pt x="1005" y="532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3688920" y="4212360"/>
              <a:ext cx="161640" cy="225360"/>
            </a:xfrm>
            <a:custGeom>
              <a:avLst/>
              <a:gdLst/>
              <a:ahLst/>
              <a:cxnLst/>
              <a:rect l="l" t="t" r="r" b="b"/>
              <a:pathLst>
                <a:path w="449" h="626" extrusionOk="0">
                  <a:moveTo>
                    <a:pt x="230" y="0"/>
                  </a:moveTo>
                  <a:lnTo>
                    <a:pt x="0" y="95"/>
                  </a:lnTo>
                  <a:lnTo>
                    <a:pt x="218" y="626"/>
                  </a:lnTo>
                  <a:lnTo>
                    <a:pt x="449" y="53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2277360" y="4800960"/>
              <a:ext cx="170640" cy="189360"/>
            </a:xfrm>
            <a:custGeom>
              <a:avLst/>
              <a:gdLst/>
              <a:ahLst/>
              <a:cxnLst/>
              <a:rect l="l" t="t" r="r" b="b"/>
              <a:pathLst>
                <a:path w="474" h="526" extrusionOk="0">
                  <a:moveTo>
                    <a:pt x="152" y="56"/>
                  </a:moveTo>
                  <a:lnTo>
                    <a:pt x="288" y="0"/>
                  </a:lnTo>
                  <a:lnTo>
                    <a:pt x="474" y="451"/>
                  </a:lnTo>
                  <a:lnTo>
                    <a:pt x="337" y="507"/>
                  </a:lnTo>
                  <a:cubicBezTo>
                    <a:pt x="212" y="558"/>
                    <a:pt x="70" y="499"/>
                    <a:pt x="19" y="374"/>
                  </a:cubicBezTo>
                  <a:cubicBezTo>
                    <a:pt x="-32" y="250"/>
                    <a:pt x="27" y="107"/>
                    <a:pt x="152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771720" y="4178160"/>
              <a:ext cx="278640" cy="225360"/>
            </a:xfrm>
            <a:custGeom>
              <a:avLst/>
              <a:gdLst/>
              <a:ahLst/>
              <a:cxnLst/>
              <a:rect l="l" t="t" r="r" b="b"/>
              <a:pathLst>
                <a:path w="774" h="626" extrusionOk="0">
                  <a:moveTo>
                    <a:pt x="0" y="95"/>
                  </a:moveTo>
                  <a:lnTo>
                    <a:pt x="219" y="626"/>
                  </a:lnTo>
                  <a:lnTo>
                    <a:pt x="774" y="210"/>
                  </a:lnTo>
                  <a:lnTo>
                    <a:pt x="688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4021560" y="4158360"/>
              <a:ext cx="124920" cy="90360"/>
            </a:xfrm>
            <a:custGeom>
              <a:avLst/>
              <a:gdLst/>
              <a:ahLst/>
              <a:cxnLst/>
              <a:rect l="l" t="t" r="r" b="b"/>
              <a:pathLst>
                <a:path w="347" h="251" extrusionOk="0">
                  <a:moveTo>
                    <a:pt x="276" y="2"/>
                  </a:moveTo>
                  <a:lnTo>
                    <a:pt x="0" y="69"/>
                  </a:lnTo>
                  <a:lnTo>
                    <a:pt x="75" y="251"/>
                  </a:lnTo>
                  <a:lnTo>
                    <a:pt x="318" y="104"/>
                  </a:lnTo>
                  <a:cubicBezTo>
                    <a:pt x="343" y="91"/>
                    <a:pt x="354" y="61"/>
                    <a:pt x="343" y="35"/>
                  </a:cubicBezTo>
                  <a:cubicBezTo>
                    <a:pt x="332" y="8"/>
                    <a:pt x="303" y="-6"/>
                    <a:pt x="276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2394360" y="4391640"/>
              <a:ext cx="671040" cy="376920"/>
            </a:xfrm>
            <a:custGeom>
              <a:avLst/>
              <a:gdLst/>
              <a:ahLst/>
              <a:cxnLst/>
              <a:rect l="l" t="t" r="r" b="b"/>
              <a:pathLst>
                <a:path w="1864" h="1047" extrusionOk="0">
                  <a:moveTo>
                    <a:pt x="98" y="706"/>
                  </a:moveTo>
                  <a:lnTo>
                    <a:pt x="1808" y="3"/>
                  </a:lnTo>
                  <a:cubicBezTo>
                    <a:pt x="1841" y="-10"/>
                    <a:pt x="1874" y="22"/>
                    <a:pt x="1862" y="55"/>
                  </a:cubicBezTo>
                  <a:lnTo>
                    <a:pt x="1794" y="239"/>
                  </a:lnTo>
                  <a:cubicBezTo>
                    <a:pt x="1782" y="274"/>
                    <a:pt x="1756" y="301"/>
                    <a:pt x="1722" y="315"/>
                  </a:cubicBezTo>
                  <a:lnTo>
                    <a:pt x="1352" y="467"/>
                  </a:lnTo>
                  <a:cubicBezTo>
                    <a:pt x="1324" y="478"/>
                    <a:pt x="1292" y="480"/>
                    <a:pt x="1263" y="470"/>
                  </a:cubicBezTo>
                  <a:cubicBezTo>
                    <a:pt x="1232" y="460"/>
                    <a:pt x="1199" y="456"/>
                    <a:pt x="1167" y="457"/>
                  </a:cubicBezTo>
                  <a:cubicBezTo>
                    <a:pt x="1135" y="458"/>
                    <a:pt x="1103" y="465"/>
                    <a:pt x="1073" y="477"/>
                  </a:cubicBezTo>
                  <a:lnTo>
                    <a:pt x="381" y="761"/>
                  </a:lnTo>
                  <a:cubicBezTo>
                    <a:pt x="346" y="776"/>
                    <a:pt x="329" y="817"/>
                    <a:pt x="343" y="853"/>
                  </a:cubicBezTo>
                  <a:lnTo>
                    <a:pt x="372" y="922"/>
                  </a:lnTo>
                  <a:lnTo>
                    <a:pt x="67" y="1047"/>
                  </a:lnTo>
                  <a:lnTo>
                    <a:pt x="12" y="913"/>
                  </a:lnTo>
                  <a:cubicBezTo>
                    <a:pt x="-21" y="832"/>
                    <a:pt x="17" y="739"/>
                    <a:pt x="98" y="7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9"/>
          <p:cNvSpPr/>
          <p:nvPr/>
        </p:nvSpPr>
        <p:spPr>
          <a:xfrm rot="4638002">
            <a:off x="371736" y="866414"/>
            <a:ext cx="351723" cy="394923"/>
          </a:xfrm>
          <a:custGeom>
            <a:avLst/>
            <a:gdLst/>
            <a:ahLst/>
            <a:cxnLst/>
            <a:rect l="l" t="t" r="r" b="b"/>
            <a:pathLst>
              <a:path w="977" h="1097" extrusionOk="0">
                <a:moveTo>
                  <a:pt x="950" y="1097"/>
                </a:moveTo>
                <a:cubicBezTo>
                  <a:pt x="942" y="1097"/>
                  <a:pt x="935" y="1094"/>
                  <a:pt x="929" y="1087"/>
                </a:cubicBezTo>
                <a:lnTo>
                  <a:pt x="7" y="45"/>
                </a:lnTo>
                <a:cubicBezTo>
                  <a:pt x="-3" y="34"/>
                  <a:pt x="-2" y="17"/>
                  <a:pt x="9" y="7"/>
                </a:cubicBezTo>
                <a:cubicBezTo>
                  <a:pt x="20" y="-3"/>
                  <a:pt x="37" y="-2"/>
                  <a:pt x="47" y="10"/>
                </a:cubicBezTo>
                <a:lnTo>
                  <a:pt x="970" y="1052"/>
                </a:lnTo>
                <a:cubicBezTo>
                  <a:pt x="980" y="1063"/>
                  <a:pt x="979" y="1080"/>
                  <a:pt x="967" y="1090"/>
                </a:cubicBezTo>
                <a:cubicBezTo>
                  <a:pt x="962" y="1094"/>
                  <a:pt x="956" y="1097"/>
                  <a:pt x="950" y="1097"/>
                </a:cubicBezTo>
                <a:close/>
              </a:path>
            </a:pathLst>
          </a:custGeom>
          <a:solidFill>
            <a:srgbClr val="001966"/>
          </a:solidFill>
          <a:ln w="9525" cap="flat" cmpd="sng">
            <a:solidFill>
              <a:srgbClr val="001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9"/>
          <p:cNvGrpSpPr/>
          <p:nvPr/>
        </p:nvGrpSpPr>
        <p:grpSpPr>
          <a:xfrm rot="-900018">
            <a:off x="4186438" y="4453336"/>
            <a:ext cx="572341" cy="606143"/>
            <a:chOff x="5085720" y="648720"/>
            <a:chExt cx="359640" cy="380880"/>
          </a:xfrm>
        </p:grpSpPr>
        <p:sp>
          <p:nvSpPr>
            <p:cNvPr id="406" name="Google Shape;406;p9"/>
            <p:cNvSpPr/>
            <p:nvPr/>
          </p:nvSpPr>
          <p:spPr>
            <a:xfrm>
              <a:off x="5087520" y="880560"/>
              <a:ext cx="225000" cy="137520"/>
            </a:xfrm>
            <a:custGeom>
              <a:avLst/>
              <a:gdLst/>
              <a:ahLst/>
              <a:cxnLst/>
              <a:rect l="l" t="t" r="r" b="b"/>
              <a:pathLst>
                <a:path w="625" h="382" extrusionOk="0">
                  <a:moveTo>
                    <a:pt x="216" y="39"/>
                  </a:moveTo>
                  <a:cubicBezTo>
                    <a:pt x="215" y="39"/>
                    <a:pt x="215" y="39"/>
                    <a:pt x="214" y="39"/>
                  </a:cubicBezTo>
                  <a:cubicBezTo>
                    <a:pt x="196" y="37"/>
                    <a:pt x="178" y="36"/>
                    <a:pt x="160" y="36"/>
                  </a:cubicBezTo>
                  <a:cubicBezTo>
                    <a:pt x="150" y="36"/>
                    <a:pt x="142" y="28"/>
                    <a:pt x="142" y="18"/>
                  </a:cubicBezTo>
                  <a:cubicBezTo>
                    <a:pt x="142" y="8"/>
                    <a:pt x="149" y="0"/>
                    <a:pt x="159" y="0"/>
                  </a:cubicBezTo>
                  <a:lnTo>
                    <a:pt x="160" y="0"/>
                  </a:lnTo>
                  <a:cubicBezTo>
                    <a:pt x="179" y="0"/>
                    <a:pt x="199" y="1"/>
                    <a:pt x="218" y="4"/>
                  </a:cubicBezTo>
                  <a:cubicBezTo>
                    <a:pt x="228" y="5"/>
                    <a:pt x="235" y="14"/>
                    <a:pt x="234" y="23"/>
                  </a:cubicBezTo>
                  <a:cubicBezTo>
                    <a:pt x="233" y="32"/>
                    <a:pt x="225" y="39"/>
                    <a:pt x="216" y="39"/>
                  </a:cubicBezTo>
                  <a:moveTo>
                    <a:pt x="17" y="56"/>
                  </a:moveTo>
                  <a:cubicBezTo>
                    <a:pt x="10" y="56"/>
                    <a:pt x="3" y="51"/>
                    <a:pt x="0" y="43"/>
                  </a:cubicBezTo>
                  <a:cubicBezTo>
                    <a:pt x="-2" y="34"/>
                    <a:pt x="3" y="24"/>
                    <a:pt x="13" y="21"/>
                  </a:cubicBezTo>
                  <a:cubicBezTo>
                    <a:pt x="32" y="16"/>
                    <a:pt x="51" y="11"/>
                    <a:pt x="70" y="8"/>
                  </a:cubicBezTo>
                  <a:cubicBezTo>
                    <a:pt x="80" y="7"/>
                    <a:pt x="89" y="13"/>
                    <a:pt x="91" y="22"/>
                  </a:cubicBezTo>
                  <a:cubicBezTo>
                    <a:pt x="92" y="32"/>
                    <a:pt x="86" y="41"/>
                    <a:pt x="76" y="43"/>
                  </a:cubicBezTo>
                  <a:cubicBezTo>
                    <a:pt x="58" y="46"/>
                    <a:pt x="40" y="50"/>
                    <a:pt x="22" y="55"/>
                  </a:cubicBezTo>
                  <a:cubicBezTo>
                    <a:pt x="21" y="56"/>
                    <a:pt x="19" y="56"/>
                    <a:pt x="17" y="56"/>
                  </a:cubicBezTo>
                  <a:moveTo>
                    <a:pt x="354" y="77"/>
                  </a:moveTo>
                  <a:cubicBezTo>
                    <a:pt x="351" y="77"/>
                    <a:pt x="349" y="76"/>
                    <a:pt x="347" y="75"/>
                  </a:cubicBezTo>
                  <a:cubicBezTo>
                    <a:pt x="330" y="68"/>
                    <a:pt x="312" y="61"/>
                    <a:pt x="295" y="56"/>
                  </a:cubicBezTo>
                  <a:cubicBezTo>
                    <a:pt x="286" y="53"/>
                    <a:pt x="280" y="43"/>
                    <a:pt x="283" y="34"/>
                  </a:cubicBezTo>
                  <a:cubicBezTo>
                    <a:pt x="286" y="24"/>
                    <a:pt x="296" y="19"/>
                    <a:pt x="305" y="22"/>
                  </a:cubicBezTo>
                  <a:cubicBezTo>
                    <a:pt x="324" y="28"/>
                    <a:pt x="343" y="35"/>
                    <a:pt x="361" y="43"/>
                  </a:cubicBezTo>
                  <a:cubicBezTo>
                    <a:pt x="370" y="47"/>
                    <a:pt x="374" y="57"/>
                    <a:pt x="370" y="66"/>
                  </a:cubicBezTo>
                  <a:cubicBezTo>
                    <a:pt x="367" y="73"/>
                    <a:pt x="361" y="77"/>
                    <a:pt x="354" y="77"/>
                  </a:cubicBezTo>
                  <a:moveTo>
                    <a:pt x="471" y="158"/>
                  </a:moveTo>
                  <a:cubicBezTo>
                    <a:pt x="466" y="158"/>
                    <a:pt x="462" y="156"/>
                    <a:pt x="458" y="152"/>
                  </a:cubicBezTo>
                  <a:cubicBezTo>
                    <a:pt x="445" y="139"/>
                    <a:pt x="431" y="127"/>
                    <a:pt x="417" y="116"/>
                  </a:cubicBezTo>
                  <a:cubicBezTo>
                    <a:pt x="410" y="110"/>
                    <a:pt x="408" y="99"/>
                    <a:pt x="414" y="92"/>
                  </a:cubicBezTo>
                  <a:cubicBezTo>
                    <a:pt x="420" y="84"/>
                    <a:pt x="431" y="82"/>
                    <a:pt x="439" y="88"/>
                  </a:cubicBezTo>
                  <a:cubicBezTo>
                    <a:pt x="454" y="100"/>
                    <a:pt x="469" y="113"/>
                    <a:pt x="484" y="127"/>
                  </a:cubicBezTo>
                  <a:cubicBezTo>
                    <a:pt x="490" y="134"/>
                    <a:pt x="490" y="146"/>
                    <a:pt x="483" y="152"/>
                  </a:cubicBezTo>
                  <a:cubicBezTo>
                    <a:pt x="480" y="156"/>
                    <a:pt x="476" y="158"/>
                    <a:pt x="471" y="158"/>
                  </a:cubicBezTo>
                  <a:moveTo>
                    <a:pt x="556" y="272"/>
                  </a:moveTo>
                  <a:cubicBezTo>
                    <a:pt x="550" y="272"/>
                    <a:pt x="544" y="269"/>
                    <a:pt x="541" y="263"/>
                  </a:cubicBezTo>
                  <a:cubicBezTo>
                    <a:pt x="532" y="247"/>
                    <a:pt x="522" y="231"/>
                    <a:pt x="511" y="216"/>
                  </a:cubicBezTo>
                  <a:cubicBezTo>
                    <a:pt x="506" y="208"/>
                    <a:pt x="508" y="197"/>
                    <a:pt x="516" y="192"/>
                  </a:cubicBezTo>
                  <a:cubicBezTo>
                    <a:pt x="524" y="186"/>
                    <a:pt x="535" y="188"/>
                    <a:pt x="540" y="196"/>
                  </a:cubicBezTo>
                  <a:cubicBezTo>
                    <a:pt x="551" y="212"/>
                    <a:pt x="562" y="228"/>
                    <a:pt x="572" y="246"/>
                  </a:cubicBezTo>
                  <a:cubicBezTo>
                    <a:pt x="577" y="254"/>
                    <a:pt x="574" y="265"/>
                    <a:pt x="565" y="270"/>
                  </a:cubicBezTo>
                  <a:cubicBezTo>
                    <a:pt x="562" y="271"/>
                    <a:pt x="559" y="272"/>
                    <a:pt x="556" y="272"/>
                  </a:cubicBezTo>
                  <a:moveTo>
                    <a:pt x="607" y="382"/>
                  </a:moveTo>
                  <a:cubicBezTo>
                    <a:pt x="600" y="382"/>
                    <a:pt x="593" y="378"/>
                    <a:pt x="591" y="371"/>
                  </a:cubicBezTo>
                  <a:cubicBezTo>
                    <a:pt x="587" y="360"/>
                    <a:pt x="583" y="349"/>
                    <a:pt x="578" y="339"/>
                  </a:cubicBezTo>
                  <a:cubicBezTo>
                    <a:pt x="574" y="330"/>
                    <a:pt x="578" y="319"/>
                    <a:pt x="587" y="316"/>
                  </a:cubicBezTo>
                  <a:cubicBezTo>
                    <a:pt x="596" y="312"/>
                    <a:pt x="607" y="316"/>
                    <a:pt x="611" y="325"/>
                  </a:cubicBezTo>
                  <a:cubicBezTo>
                    <a:pt x="615" y="336"/>
                    <a:pt x="620" y="347"/>
                    <a:pt x="624" y="359"/>
                  </a:cubicBezTo>
                  <a:cubicBezTo>
                    <a:pt x="627" y="368"/>
                    <a:pt x="623" y="378"/>
                    <a:pt x="613" y="381"/>
                  </a:cubicBezTo>
                  <a:cubicBezTo>
                    <a:pt x="611" y="382"/>
                    <a:pt x="609" y="382"/>
                    <a:pt x="607" y="382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5229720" y="648720"/>
              <a:ext cx="215640" cy="146880"/>
            </a:xfrm>
            <a:custGeom>
              <a:avLst/>
              <a:gdLst/>
              <a:ahLst/>
              <a:cxnLst/>
              <a:rect l="l" t="t" r="r" b="b"/>
              <a:pathLst>
                <a:path w="599" h="408" extrusionOk="0">
                  <a:moveTo>
                    <a:pt x="23" y="51"/>
                  </a:moveTo>
                  <a:lnTo>
                    <a:pt x="24" y="51"/>
                  </a:lnTo>
                  <a:lnTo>
                    <a:pt x="23" y="51"/>
                  </a:lnTo>
                  <a:moveTo>
                    <a:pt x="106" y="35"/>
                  </a:moveTo>
                  <a:cubicBezTo>
                    <a:pt x="72" y="35"/>
                    <a:pt x="48" y="43"/>
                    <a:pt x="39" y="59"/>
                  </a:cubicBezTo>
                  <a:cubicBezTo>
                    <a:pt x="27" y="80"/>
                    <a:pt x="41" y="118"/>
                    <a:pt x="76" y="159"/>
                  </a:cubicBezTo>
                  <a:cubicBezTo>
                    <a:pt x="115" y="207"/>
                    <a:pt x="177" y="255"/>
                    <a:pt x="248" y="295"/>
                  </a:cubicBezTo>
                  <a:cubicBezTo>
                    <a:pt x="320" y="335"/>
                    <a:pt x="393" y="362"/>
                    <a:pt x="454" y="370"/>
                  </a:cubicBezTo>
                  <a:cubicBezTo>
                    <a:pt x="508" y="378"/>
                    <a:pt x="548" y="370"/>
                    <a:pt x="559" y="349"/>
                  </a:cubicBezTo>
                  <a:cubicBezTo>
                    <a:pt x="571" y="328"/>
                    <a:pt x="557" y="290"/>
                    <a:pt x="522" y="248"/>
                  </a:cubicBezTo>
                  <a:cubicBezTo>
                    <a:pt x="483" y="201"/>
                    <a:pt x="421" y="153"/>
                    <a:pt x="350" y="113"/>
                  </a:cubicBezTo>
                  <a:cubicBezTo>
                    <a:pt x="278" y="73"/>
                    <a:pt x="205" y="46"/>
                    <a:pt x="144" y="38"/>
                  </a:cubicBezTo>
                  <a:cubicBezTo>
                    <a:pt x="130" y="36"/>
                    <a:pt x="118" y="35"/>
                    <a:pt x="106" y="35"/>
                  </a:cubicBezTo>
                  <a:moveTo>
                    <a:pt x="491" y="408"/>
                  </a:moveTo>
                  <a:cubicBezTo>
                    <a:pt x="478" y="408"/>
                    <a:pt x="464" y="407"/>
                    <a:pt x="450" y="405"/>
                  </a:cubicBezTo>
                  <a:cubicBezTo>
                    <a:pt x="384" y="396"/>
                    <a:pt x="307" y="368"/>
                    <a:pt x="231" y="326"/>
                  </a:cubicBezTo>
                  <a:cubicBezTo>
                    <a:pt x="156" y="284"/>
                    <a:pt x="91" y="233"/>
                    <a:pt x="49" y="182"/>
                  </a:cubicBezTo>
                  <a:cubicBezTo>
                    <a:pt x="3" y="127"/>
                    <a:pt x="-12" y="77"/>
                    <a:pt x="8" y="42"/>
                  </a:cubicBezTo>
                  <a:cubicBezTo>
                    <a:pt x="28" y="7"/>
                    <a:pt x="77" y="-7"/>
                    <a:pt x="148" y="3"/>
                  </a:cubicBezTo>
                  <a:cubicBezTo>
                    <a:pt x="214" y="12"/>
                    <a:pt x="291" y="40"/>
                    <a:pt x="367" y="82"/>
                  </a:cubicBezTo>
                  <a:cubicBezTo>
                    <a:pt x="442" y="124"/>
                    <a:pt x="507" y="175"/>
                    <a:pt x="549" y="226"/>
                  </a:cubicBezTo>
                  <a:cubicBezTo>
                    <a:pt x="595" y="281"/>
                    <a:pt x="610" y="330"/>
                    <a:pt x="590" y="366"/>
                  </a:cubicBezTo>
                  <a:cubicBezTo>
                    <a:pt x="575" y="394"/>
                    <a:pt x="540" y="408"/>
                    <a:pt x="491" y="40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5085720" y="660600"/>
              <a:ext cx="357480" cy="369000"/>
            </a:xfrm>
            <a:custGeom>
              <a:avLst/>
              <a:gdLst/>
              <a:ahLst/>
              <a:cxnLst/>
              <a:rect l="l" t="t" r="r" b="b"/>
              <a:pathLst>
                <a:path w="993" h="1025" extrusionOk="0">
                  <a:moveTo>
                    <a:pt x="532" y="1025"/>
                  </a:moveTo>
                  <a:cubicBezTo>
                    <a:pt x="517" y="1025"/>
                    <a:pt x="500" y="1023"/>
                    <a:pt x="481" y="1020"/>
                  </a:cubicBezTo>
                  <a:cubicBezTo>
                    <a:pt x="412" y="1009"/>
                    <a:pt x="330" y="978"/>
                    <a:pt x="250" y="934"/>
                  </a:cubicBezTo>
                  <a:cubicBezTo>
                    <a:pt x="169" y="889"/>
                    <a:pt x="100" y="835"/>
                    <a:pt x="54" y="783"/>
                  </a:cubicBezTo>
                  <a:cubicBezTo>
                    <a:pt x="4" y="726"/>
                    <a:pt x="-12" y="675"/>
                    <a:pt x="7" y="639"/>
                  </a:cubicBezTo>
                  <a:cubicBezTo>
                    <a:pt x="8" y="638"/>
                    <a:pt x="9" y="636"/>
                    <a:pt x="11" y="635"/>
                  </a:cubicBezTo>
                  <a:cubicBezTo>
                    <a:pt x="76" y="530"/>
                    <a:pt x="143" y="425"/>
                    <a:pt x="208" y="324"/>
                  </a:cubicBezTo>
                  <a:cubicBezTo>
                    <a:pt x="274" y="221"/>
                    <a:pt x="342" y="115"/>
                    <a:pt x="408" y="8"/>
                  </a:cubicBezTo>
                  <a:cubicBezTo>
                    <a:pt x="414" y="0"/>
                    <a:pt x="424" y="-3"/>
                    <a:pt x="433" y="3"/>
                  </a:cubicBezTo>
                  <a:cubicBezTo>
                    <a:pt x="441" y="8"/>
                    <a:pt x="443" y="19"/>
                    <a:pt x="438" y="27"/>
                  </a:cubicBezTo>
                  <a:cubicBezTo>
                    <a:pt x="372" y="134"/>
                    <a:pt x="304" y="240"/>
                    <a:pt x="238" y="343"/>
                  </a:cubicBezTo>
                  <a:cubicBezTo>
                    <a:pt x="172" y="446"/>
                    <a:pt x="104" y="552"/>
                    <a:pt x="37" y="659"/>
                  </a:cubicBezTo>
                  <a:cubicBezTo>
                    <a:pt x="37" y="659"/>
                    <a:pt x="37" y="660"/>
                    <a:pt x="36" y="660"/>
                  </a:cubicBezTo>
                  <a:cubicBezTo>
                    <a:pt x="28" y="682"/>
                    <a:pt x="45" y="718"/>
                    <a:pt x="80" y="759"/>
                  </a:cubicBezTo>
                  <a:cubicBezTo>
                    <a:pt x="124" y="809"/>
                    <a:pt x="190" y="860"/>
                    <a:pt x="267" y="903"/>
                  </a:cubicBezTo>
                  <a:cubicBezTo>
                    <a:pt x="344" y="946"/>
                    <a:pt x="422" y="975"/>
                    <a:pt x="487" y="986"/>
                  </a:cubicBezTo>
                  <a:cubicBezTo>
                    <a:pt x="540" y="994"/>
                    <a:pt x="579" y="989"/>
                    <a:pt x="594" y="972"/>
                  </a:cubicBezTo>
                  <a:cubicBezTo>
                    <a:pt x="652" y="863"/>
                    <a:pt x="715" y="753"/>
                    <a:pt x="775" y="646"/>
                  </a:cubicBezTo>
                  <a:cubicBezTo>
                    <a:pt x="836" y="538"/>
                    <a:pt x="900" y="426"/>
                    <a:pt x="959" y="316"/>
                  </a:cubicBezTo>
                  <a:cubicBezTo>
                    <a:pt x="964" y="307"/>
                    <a:pt x="974" y="304"/>
                    <a:pt x="983" y="309"/>
                  </a:cubicBezTo>
                  <a:cubicBezTo>
                    <a:pt x="992" y="313"/>
                    <a:pt x="995" y="324"/>
                    <a:pt x="990" y="333"/>
                  </a:cubicBezTo>
                  <a:cubicBezTo>
                    <a:pt x="931" y="443"/>
                    <a:pt x="867" y="555"/>
                    <a:pt x="806" y="663"/>
                  </a:cubicBezTo>
                  <a:cubicBezTo>
                    <a:pt x="747" y="767"/>
                    <a:pt x="687" y="874"/>
                    <a:pt x="630" y="979"/>
                  </a:cubicBezTo>
                  <a:cubicBezTo>
                    <a:pt x="629" y="981"/>
                    <a:pt x="629" y="983"/>
                    <a:pt x="628" y="984"/>
                  </a:cubicBezTo>
                  <a:cubicBezTo>
                    <a:pt x="627" y="986"/>
                    <a:pt x="626" y="988"/>
                    <a:pt x="625" y="990"/>
                  </a:cubicBezTo>
                  <a:lnTo>
                    <a:pt x="622" y="994"/>
                  </a:lnTo>
                  <a:cubicBezTo>
                    <a:pt x="620" y="996"/>
                    <a:pt x="618" y="998"/>
                    <a:pt x="616" y="1000"/>
                  </a:cubicBezTo>
                  <a:cubicBezTo>
                    <a:pt x="598" y="1016"/>
                    <a:pt x="569" y="1025"/>
                    <a:pt x="532" y="1025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"/>
          <p:cNvSpPr>
            <a:spLocks noGrp="1"/>
          </p:cNvSpPr>
          <p:nvPr>
            <p:ph type="pic" idx="2"/>
          </p:nvPr>
        </p:nvSpPr>
        <p:spPr>
          <a:xfrm>
            <a:off x="-125" y="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10"/>
          <p:cNvSpPr txBox="1">
            <a:spLocks noGrp="1"/>
          </p:cNvSpPr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11"/>
          <p:cNvGrpSpPr/>
          <p:nvPr/>
        </p:nvGrpSpPr>
        <p:grpSpPr>
          <a:xfrm>
            <a:off x="-99" y="92830"/>
            <a:ext cx="9144199" cy="4957840"/>
            <a:chOff x="-99" y="92830"/>
            <a:chExt cx="9144199" cy="4957840"/>
          </a:xfrm>
        </p:grpSpPr>
        <p:grpSp>
          <p:nvGrpSpPr>
            <p:cNvPr id="414" name="Google Shape;414;p11"/>
            <p:cNvGrpSpPr/>
            <p:nvPr/>
          </p:nvGrpSpPr>
          <p:grpSpPr>
            <a:xfrm>
              <a:off x="-99" y="92830"/>
              <a:ext cx="9144199" cy="4957840"/>
              <a:chOff x="711375" y="548175"/>
              <a:chExt cx="7734900" cy="4055825"/>
            </a:xfrm>
          </p:grpSpPr>
          <p:cxnSp>
            <p:nvCxnSpPr>
              <p:cNvPr id="415" name="Google Shape;415;p11"/>
              <p:cNvCxnSpPr/>
              <p:nvPr/>
            </p:nvCxnSpPr>
            <p:spPr>
              <a:xfrm>
                <a:off x="711375" y="54817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Google Shape;416;p11"/>
              <p:cNvCxnSpPr/>
              <p:nvPr/>
            </p:nvCxnSpPr>
            <p:spPr>
              <a:xfrm>
                <a:off x="711375" y="81856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11"/>
              <p:cNvCxnSpPr/>
              <p:nvPr/>
            </p:nvCxnSpPr>
            <p:spPr>
              <a:xfrm>
                <a:off x="711375" y="108895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11"/>
              <p:cNvCxnSpPr/>
              <p:nvPr/>
            </p:nvCxnSpPr>
            <p:spPr>
              <a:xfrm>
                <a:off x="711375" y="135934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11"/>
              <p:cNvCxnSpPr/>
              <p:nvPr/>
            </p:nvCxnSpPr>
            <p:spPr>
              <a:xfrm>
                <a:off x="711375" y="162972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11"/>
              <p:cNvCxnSpPr/>
              <p:nvPr/>
            </p:nvCxnSpPr>
            <p:spPr>
              <a:xfrm>
                <a:off x="711375" y="190011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11"/>
              <p:cNvCxnSpPr/>
              <p:nvPr/>
            </p:nvCxnSpPr>
            <p:spPr>
              <a:xfrm>
                <a:off x="711375" y="217050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11"/>
              <p:cNvCxnSpPr/>
              <p:nvPr/>
            </p:nvCxnSpPr>
            <p:spPr>
              <a:xfrm>
                <a:off x="711375" y="244089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11"/>
              <p:cNvCxnSpPr/>
              <p:nvPr/>
            </p:nvCxnSpPr>
            <p:spPr>
              <a:xfrm>
                <a:off x="711375" y="271128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11"/>
              <p:cNvCxnSpPr/>
              <p:nvPr/>
            </p:nvCxnSpPr>
            <p:spPr>
              <a:xfrm>
                <a:off x="711375" y="298167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11"/>
              <p:cNvCxnSpPr/>
              <p:nvPr/>
            </p:nvCxnSpPr>
            <p:spPr>
              <a:xfrm>
                <a:off x="711375" y="3252058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11"/>
              <p:cNvCxnSpPr/>
              <p:nvPr/>
            </p:nvCxnSpPr>
            <p:spPr>
              <a:xfrm>
                <a:off x="711375" y="3522447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11"/>
              <p:cNvCxnSpPr/>
              <p:nvPr/>
            </p:nvCxnSpPr>
            <p:spPr>
              <a:xfrm>
                <a:off x="711375" y="3792835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" name="Google Shape;428;p11"/>
              <p:cNvCxnSpPr/>
              <p:nvPr/>
            </p:nvCxnSpPr>
            <p:spPr>
              <a:xfrm>
                <a:off x="711375" y="4063223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" name="Google Shape;429;p11"/>
              <p:cNvCxnSpPr/>
              <p:nvPr/>
            </p:nvCxnSpPr>
            <p:spPr>
              <a:xfrm>
                <a:off x="711375" y="4333612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11"/>
              <p:cNvCxnSpPr/>
              <p:nvPr/>
            </p:nvCxnSpPr>
            <p:spPr>
              <a:xfrm>
                <a:off x="711375" y="4604000"/>
                <a:ext cx="773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431;p11"/>
            <p:cNvSpPr/>
            <p:nvPr/>
          </p:nvSpPr>
          <p:spPr>
            <a:xfrm>
              <a:off x="286147" y="197088"/>
              <a:ext cx="8419200" cy="4605600"/>
            </a:xfrm>
            <a:prstGeom prst="rect">
              <a:avLst/>
            </a:prstGeom>
            <a:solidFill>
              <a:srgbClr val="CC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362351" y="268950"/>
              <a:ext cx="8419200" cy="460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33" name="Google Shape;43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4" name="Google Shape;434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35" name="Google Shape;435;p11"/>
          <p:cNvGrpSpPr/>
          <p:nvPr/>
        </p:nvGrpSpPr>
        <p:grpSpPr>
          <a:xfrm rot="-9082302" flipH="1">
            <a:off x="6692862" y="3636828"/>
            <a:ext cx="1922658" cy="2316477"/>
            <a:chOff x="28440" y="3891600"/>
            <a:chExt cx="1922760" cy="2316600"/>
          </a:xfrm>
        </p:grpSpPr>
        <p:sp>
          <p:nvSpPr>
            <p:cNvPr id="436" name="Google Shape;436;p11"/>
            <p:cNvSpPr/>
            <p:nvPr/>
          </p:nvSpPr>
          <p:spPr>
            <a:xfrm>
              <a:off x="28440" y="3891600"/>
              <a:ext cx="1922760" cy="2316600"/>
            </a:xfrm>
            <a:custGeom>
              <a:avLst/>
              <a:gdLst/>
              <a:ahLst/>
              <a:cxnLst/>
              <a:rect l="l" t="t" r="r" b="b"/>
              <a:pathLst>
                <a:path w="5341" h="6435" extrusionOk="0">
                  <a:moveTo>
                    <a:pt x="923" y="0"/>
                  </a:moveTo>
                  <a:lnTo>
                    <a:pt x="5341" y="5722"/>
                  </a:lnTo>
                  <a:lnTo>
                    <a:pt x="4418" y="6435"/>
                  </a:lnTo>
                  <a:lnTo>
                    <a:pt x="0" y="71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1557720" y="5872320"/>
              <a:ext cx="393480" cy="335880"/>
            </a:xfrm>
            <a:custGeom>
              <a:avLst/>
              <a:gdLst/>
              <a:ahLst/>
              <a:cxnLst/>
              <a:rect l="l" t="t" r="r" b="b"/>
              <a:pathLst>
                <a:path w="1093" h="933" extrusionOk="0">
                  <a:moveTo>
                    <a:pt x="923" y="0"/>
                  </a:moveTo>
                  <a:lnTo>
                    <a:pt x="1093" y="220"/>
                  </a:lnTo>
                  <a:lnTo>
                    <a:pt x="170" y="933"/>
                  </a:lnTo>
                  <a:lnTo>
                    <a:pt x="0" y="71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28440" y="3891600"/>
              <a:ext cx="393480" cy="335880"/>
            </a:xfrm>
            <a:custGeom>
              <a:avLst/>
              <a:gdLst/>
              <a:ahLst/>
              <a:cxnLst/>
              <a:rect l="l" t="t" r="r" b="b"/>
              <a:pathLst>
                <a:path w="1093" h="933" extrusionOk="0">
                  <a:moveTo>
                    <a:pt x="923" y="0"/>
                  </a:moveTo>
                  <a:lnTo>
                    <a:pt x="1093" y="220"/>
                  </a:lnTo>
                  <a:lnTo>
                    <a:pt x="170" y="933"/>
                  </a:lnTo>
                  <a:lnTo>
                    <a:pt x="0" y="71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1495440" y="5734080"/>
              <a:ext cx="197640" cy="197640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107" y="57"/>
                  </a:moveTo>
                  <a:cubicBezTo>
                    <a:pt x="227" y="-35"/>
                    <a:pt x="399" y="-13"/>
                    <a:pt x="492" y="107"/>
                  </a:cubicBezTo>
                  <a:cubicBezTo>
                    <a:pt x="585" y="227"/>
                    <a:pt x="563" y="399"/>
                    <a:pt x="443" y="492"/>
                  </a:cubicBezTo>
                  <a:cubicBezTo>
                    <a:pt x="323" y="584"/>
                    <a:pt x="150" y="562"/>
                    <a:pt x="58" y="442"/>
                  </a:cubicBezTo>
                  <a:cubicBezTo>
                    <a:pt x="-35" y="322"/>
                    <a:pt x="-13" y="150"/>
                    <a:pt x="107" y="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545120" y="5788080"/>
              <a:ext cx="98640" cy="89640"/>
            </a:xfrm>
            <a:custGeom>
              <a:avLst/>
              <a:gdLst/>
              <a:ahLst/>
              <a:cxnLst/>
              <a:rect l="l" t="t" r="r" b="b"/>
              <a:pathLst>
                <a:path w="274" h="249" extrusionOk="0">
                  <a:moveTo>
                    <a:pt x="17" y="217"/>
                  </a:moveTo>
                  <a:lnTo>
                    <a:pt x="17" y="217"/>
                  </a:lnTo>
                  <a:cubicBezTo>
                    <a:pt x="44" y="253"/>
                    <a:pt x="94" y="259"/>
                    <a:pt x="130" y="232"/>
                  </a:cubicBezTo>
                  <a:lnTo>
                    <a:pt x="243" y="145"/>
                  </a:lnTo>
                  <a:cubicBezTo>
                    <a:pt x="278" y="117"/>
                    <a:pt x="284" y="67"/>
                    <a:pt x="257" y="32"/>
                  </a:cubicBezTo>
                  <a:cubicBezTo>
                    <a:pt x="230" y="-4"/>
                    <a:pt x="179" y="-10"/>
                    <a:pt x="144" y="17"/>
                  </a:cubicBezTo>
                  <a:lnTo>
                    <a:pt x="31" y="104"/>
                  </a:lnTo>
                  <a:cubicBezTo>
                    <a:pt x="-4" y="131"/>
                    <a:pt x="-11" y="182"/>
                    <a:pt x="17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286200" y="4168440"/>
              <a:ext cx="198000" cy="197280"/>
            </a:xfrm>
            <a:custGeom>
              <a:avLst/>
              <a:gdLst/>
              <a:ahLst/>
              <a:cxnLst/>
              <a:rect l="l" t="t" r="r" b="b"/>
              <a:pathLst>
                <a:path w="550" h="548" extrusionOk="0">
                  <a:moveTo>
                    <a:pt x="107" y="56"/>
                  </a:moveTo>
                  <a:cubicBezTo>
                    <a:pt x="227" y="-36"/>
                    <a:pt x="399" y="-14"/>
                    <a:pt x="492" y="106"/>
                  </a:cubicBezTo>
                  <a:cubicBezTo>
                    <a:pt x="585" y="226"/>
                    <a:pt x="563" y="398"/>
                    <a:pt x="443" y="491"/>
                  </a:cubicBezTo>
                  <a:cubicBezTo>
                    <a:pt x="323" y="583"/>
                    <a:pt x="150" y="561"/>
                    <a:pt x="58" y="441"/>
                  </a:cubicBezTo>
                  <a:cubicBezTo>
                    <a:pt x="-35" y="321"/>
                    <a:pt x="-13" y="149"/>
                    <a:pt x="107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335880" y="4222440"/>
              <a:ext cx="98640" cy="89280"/>
            </a:xfrm>
            <a:custGeom>
              <a:avLst/>
              <a:gdLst/>
              <a:ahLst/>
              <a:cxnLst/>
              <a:rect l="l" t="t" r="r" b="b"/>
              <a:pathLst>
                <a:path w="274" h="248" extrusionOk="0">
                  <a:moveTo>
                    <a:pt x="17" y="216"/>
                  </a:moveTo>
                  <a:lnTo>
                    <a:pt x="17" y="216"/>
                  </a:lnTo>
                  <a:cubicBezTo>
                    <a:pt x="44" y="252"/>
                    <a:pt x="95" y="258"/>
                    <a:pt x="130" y="231"/>
                  </a:cubicBezTo>
                  <a:lnTo>
                    <a:pt x="243" y="144"/>
                  </a:lnTo>
                  <a:cubicBezTo>
                    <a:pt x="278" y="116"/>
                    <a:pt x="284" y="66"/>
                    <a:pt x="257" y="31"/>
                  </a:cubicBezTo>
                  <a:cubicBezTo>
                    <a:pt x="230" y="-5"/>
                    <a:pt x="179" y="-11"/>
                    <a:pt x="144" y="16"/>
                  </a:cubicBezTo>
                  <a:lnTo>
                    <a:pt x="31" y="103"/>
                  </a:lnTo>
                  <a:cubicBezTo>
                    <a:pt x="-4" y="130"/>
                    <a:pt x="-11" y="181"/>
                    <a:pt x="17" y="2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4275" rIns="90000" bIns="44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642240" y="4886280"/>
              <a:ext cx="446760" cy="527040"/>
            </a:xfrm>
            <a:custGeom>
              <a:avLst/>
              <a:gdLst/>
              <a:ahLst/>
              <a:cxnLst/>
              <a:rect l="l" t="t" r="r" b="b"/>
              <a:pathLst>
                <a:path w="1241" h="1464" extrusionOk="0">
                  <a:moveTo>
                    <a:pt x="0" y="158"/>
                  </a:moveTo>
                  <a:lnTo>
                    <a:pt x="1008" y="1464"/>
                  </a:lnTo>
                  <a:lnTo>
                    <a:pt x="1149" y="1355"/>
                  </a:lnTo>
                  <a:cubicBezTo>
                    <a:pt x="1253" y="1275"/>
                    <a:pt x="1272" y="1125"/>
                    <a:pt x="1192" y="1021"/>
                  </a:cubicBezTo>
                  <a:lnTo>
                    <a:pt x="474" y="92"/>
                  </a:lnTo>
                  <a:cubicBezTo>
                    <a:pt x="394" y="-12"/>
                    <a:pt x="244" y="-31"/>
                    <a:pt x="140" y="49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790560" y="5027400"/>
              <a:ext cx="191880" cy="232920"/>
            </a:xfrm>
            <a:custGeom>
              <a:avLst/>
              <a:gdLst/>
              <a:ahLst/>
              <a:cxnLst/>
              <a:rect l="l" t="t" r="r" b="b"/>
              <a:pathLst>
                <a:path w="533" h="647" extrusionOk="0">
                  <a:moveTo>
                    <a:pt x="16" y="115"/>
                  </a:moveTo>
                  <a:lnTo>
                    <a:pt x="405" y="619"/>
                  </a:lnTo>
                  <a:cubicBezTo>
                    <a:pt x="429" y="650"/>
                    <a:pt x="474" y="656"/>
                    <a:pt x="505" y="632"/>
                  </a:cubicBezTo>
                  <a:cubicBezTo>
                    <a:pt x="536" y="608"/>
                    <a:pt x="542" y="563"/>
                    <a:pt x="518" y="531"/>
                  </a:cubicBezTo>
                  <a:lnTo>
                    <a:pt x="129" y="28"/>
                  </a:lnTo>
                  <a:cubicBezTo>
                    <a:pt x="105" y="-4"/>
                    <a:pt x="60" y="-9"/>
                    <a:pt x="28" y="15"/>
                  </a:cubicBezTo>
                  <a:cubicBezTo>
                    <a:pt x="-3" y="39"/>
                    <a:pt x="-9" y="84"/>
                    <a:pt x="16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5" name="Google Shape;445;p11"/>
          <p:cNvCxnSpPr/>
          <p:nvPr/>
        </p:nvCxnSpPr>
        <p:spPr>
          <a:xfrm rot="4503765">
            <a:off x="7320607" y="3201536"/>
            <a:ext cx="379421" cy="2536002"/>
          </a:xfrm>
          <a:prstGeom prst="straightConnector1">
            <a:avLst/>
          </a:prstGeom>
          <a:noFill/>
          <a:ln w="19050" cap="flat" cmpd="sng">
            <a:solidFill>
              <a:srgbClr val="001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11"/>
          <p:cNvSpPr/>
          <p:nvPr/>
        </p:nvSpPr>
        <p:spPr>
          <a:xfrm flipH="1">
            <a:off x="166991" y="110452"/>
            <a:ext cx="741600" cy="741570"/>
          </a:xfrm>
          <a:custGeom>
            <a:avLst/>
            <a:gdLst/>
            <a:ahLst/>
            <a:cxnLst/>
            <a:rect l="l" t="t" r="r" b="b"/>
            <a:pathLst>
              <a:path w="463" h="463" extrusionOk="0">
                <a:moveTo>
                  <a:pt x="463" y="231"/>
                </a:moveTo>
                <a:cubicBezTo>
                  <a:pt x="463" y="359"/>
                  <a:pt x="360" y="463"/>
                  <a:pt x="232" y="463"/>
                </a:cubicBezTo>
                <a:cubicBezTo>
                  <a:pt x="104" y="463"/>
                  <a:pt x="0" y="359"/>
                  <a:pt x="0" y="231"/>
                </a:cubicBezTo>
                <a:cubicBezTo>
                  <a:pt x="0" y="104"/>
                  <a:pt x="104" y="0"/>
                  <a:pt x="232" y="0"/>
                </a:cubicBezTo>
                <a:cubicBezTo>
                  <a:pt x="360" y="0"/>
                  <a:pt x="463" y="104"/>
                  <a:pt x="463" y="23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1"/>
          <p:cNvSpPr/>
          <p:nvPr/>
        </p:nvSpPr>
        <p:spPr>
          <a:xfrm rot="-9486416" flipH="1">
            <a:off x="168769" y="830839"/>
            <a:ext cx="620854" cy="200103"/>
          </a:xfrm>
          <a:custGeom>
            <a:avLst/>
            <a:gdLst/>
            <a:ahLst/>
            <a:cxnLst/>
            <a:rect l="l" t="t" r="r" b="b"/>
            <a:pathLst>
              <a:path w="1390" h="448" extrusionOk="0">
                <a:moveTo>
                  <a:pt x="1373" y="448"/>
                </a:moveTo>
                <a:cubicBezTo>
                  <a:pt x="1369" y="448"/>
                  <a:pt x="1364" y="446"/>
                  <a:pt x="1361" y="443"/>
                </a:cubicBezTo>
                <a:cubicBezTo>
                  <a:pt x="1034" y="132"/>
                  <a:pt x="688" y="51"/>
                  <a:pt x="455" y="37"/>
                </a:cubicBezTo>
                <a:cubicBezTo>
                  <a:pt x="203" y="22"/>
                  <a:pt x="25" y="81"/>
                  <a:pt x="23" y="82"/>
                </a:cubicBezTo>
                <a:cubicBezTo>
                  <a:pt x="14" y="85"/>
                  <a:pt x="4" y="80"/>
                  <a:pt x="1" y="71"/>
                </a:cubicBezTo>
                <a:cubicBezTo>
                  <a:pt x="-2" y="61"/>
                  <a:pt x="3" y="51"/>
                  <a:pt x="12" y="48"/>
                </a:cubicBezTo>
                <a:cubicBezTo>
                  <a:pt x="19" y="46"/>
                  <a:pt x="743" y="-193"/>
                  <a:pt x="1385" y="417"/>
                </a:cubicBezTo>
                <a:cubicBezTo>
                  <a:pt x="1392" y="424"/>
                  <a:pt x="1392" y="435"/>
                  <a:pt x="1386" y="442"/>
                </a:cubicBezTo>
                <a:cubicBezTo>
                  <a:pt x="1382" y="446"/>
                  <a:pt x="1378" y="448"/>
                  <a:pt x="1373" y="448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11"/>
          <p:cNvGrpSpPr/>
          <p:nvPr/>
        </p:nvGrpSpPr>
        <p:grpSpPr>
          <a:xfrm rot="-3599923">
            <a:off x="567764" y="2177922"/>
            <a:ext cx="478496" cy="489632"/>
            <a:chOff x="3281400" y="77400"/>
            <a:chExt cx="248760" cy="254520"/>
          </a:xfrm>
        </p:grpSpPr>
        <p:sp>
          <p:nvSpPr>
            <p:cNvPr id="449" name="Google Shape;449;p11"/>
            <p:cNvSpPr/>
            <p:nvPr/>
          </p:nvSpPr>
          <p:spPr>
            <a:xfrm>
              <a:off x="3440520" y="116280"/>
              <a:ext cx="89640" cy="89640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124"/>
                  </a:moveTo>
                  <a:lnTo>
                    <a:pt x="18" y="124"/>
                  </a:lnTo>
                  <a:moveTo>
                    <a:pt x="124" y="35"/>
                  </a:moveTo>
                  <a:cubicBezTo>
                    <a:pt x="75" y="35"/>
                    <a:pt x="35" y="75"/>
                    <a:pt x="35" y="124"/>
                  </a:cubicBezTo>
                  <a:lnTo>
                    <a:pt x="35" y="124"/>
                  </a:lnTo>
                  <a:cubicBezTo>
                    <a:pt x="35" y="148"/>
                    <a:pt x="44" y="170"/>
                    <a:pt x="61" y="187"/>
                  </a:cubicBezTo>
                  <a:cubicBezTo>
                    <a:pt x="78" y="204"/>
                    <a:pt x="100" y="213"/>
                    <a:pt x="124" y="213"/>
                  </a:cubicBezTo>
                  <a:lnTo>
                    <a:pt x="124" y="213"/>
                  </a:lnTo>
                  <a:cubicBezTo>
                    <a:pt x="174" y="213"/>
                    <a:pt x="213" y="174"/>
                    <a:pt x="214" y="125"/>
                  </a:cubicBezTo>
                  <a:cubicBezTo>
                    <a:pt x="214" y="101"/>
                    <a:pt x="205" y="78"/>
                    <a:pt x="188" y="61"/>
                  </a:cubicBezTo>
                  <a:cubicBezTo>
                    <a:pt x="171" y="44"/>
                    <a:pt x="149" y="35"/>
                    <a:pt x="125" y="35"/>
                  </a:cubicBezTo>
                  <a:lnTo>
                    <a:pt x="124" y="35"/>
                  </a:lnTo>
                  <a:moveTo>
                    <a:pt x="124" y="249"/>
                  </a:moveTo>
                  <a:lnTo>
                    <a:pt x="124" y="249"/>
                  </a:lnTo>
                  <a:cubicBezTo>
                    <a:pt x="91" y="249"/>
                    <a:pt x="60" y="236"/>
                    <a:pt x="36" y="212"/>
                  </a:cubicBezTo>
                  <a:cubicBezTo>
                    <a:pt x="13" y="188"/>
                    <a:pt x="0" y="157"/>
                    <a:pt x="0" y="124"/>
                  </a:cubicBezTo>
                  <a:cubicBezTo>
                    <a:pt x="0" y="91"/>
                    <a:pt x="13" y="59"/>
                    <a:pt x="37" y="36"/>
                  </a:cubicBezTo>
                  <a:cubicBezTo>
                    <a:pt x="60" y="13"/>
                    <a:pt x="91" y="0"/>
                    <a:pt x="124" y="0"/>
                  </a:cubicBezTo>
                  <a:lnTo>
                    <a:pt x="125" y="0"/>
                  </a:lnTo>
                  <a:cubicBezTo>
                    <a:pt x="158" y="0"/>
                    <a:pt x="189" y="13"/>
                    <a:pt x="213" y="37"/>
                  </a:cubicBezTo>
                  <a:cubicBezTo>
                    <a:pt x="236" y="60"/>
                    <a:pt x="249" y="91"/>
                    <a:pt x="249" y="125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3346560" y="236880"/>
              <a:ext cx="95400" cy="95040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132" y="35"/>
                  </a:moveTo>
                  <a:cubicBezTo>
                    <a:pt x="79" y="35"/>
                    <a:pt x="36" y="78"/>
                    <a:pt x="36" y="132"/>
                  </a:cubicBezTo>
                  <a:cubicBezTo>
                    <a:pt x="36" y="157"/>
                    <a:pt x="46" y="182"/>
                    <a:pt x="64" y="200"/>
                  </a:cubicBezTo>
                  <a:cubicBezTo>
                    <a:pt x="82" y="218"/>
                    <a:pt x="106" y="229"/>
                    <a:pt x="132" y="229"/>
                  </a:cubicBezTo>
                  <a:lnTo>
                    <a:pt x="132" y="229"/>
                  </a:lnTo>
                  <a:cubicBezTo>
                    <a:pt x="158" y="229"/>
                    <a:pt x="182" y="219"/>
                    <a:pt x="201" y="201"/>
                  </a:cubicBezTo>
                  <a:cubicBezTo>
                    <a:pt x="219" y="182"/>
                    <a:pt x="229" y="158"/>
                    <a:pt x="229" y="132"/>
                  </a:cubicBezTo>
                  <a:cubicBezTo>
                    <a:pt x="229" y="79"/>
                    <a:pt x="186" y="35"/>
                    <a:pt x="133" y="35"/>
                  </a:cubicBezTo>
                  <a:lnTo>
                    <a:pt x="132" y="35"/>
                  </a:lnTo>
                  <a:moveTo>
                    <a:pt x="133" y="264"/>
                  </a:moveTo>
                  <a:lnTo>
                    <a:pt x="132" y="264"/>
                  </a:lnTo>
                  <a:cubicBezTo>
                    <a:pt x="97" y="264"/>
                    <a:pt x="64" y="250"/>
                    <a:pt x="39" y="225"/>
                  </a:cubicBezTo>
                  <a:cubicBezTo>
                    <a:pt x="14" y="200"/>
                    <a:pt x="0" y="167"/>
                    <a:pt x="0" y="131"/>
                  </a:cubicBezTo>
                  <a:cubicBezTo>
                    <a:pt x="1" y="59"/>
                    <a:pt x="60" y="0"/>
                    <a:pt x="132" y="0"/>
                  </a:cubicBezTo>
                  <a:lnTo>
                    <a:pt x="133" y="0"/>
                  </a:lnTo>
                  <a:cubicBezTo>
                    <a:pt x="168" y="0"/>
                    <a:pt x="201" y="14"/>
                    <a:pt x="226" y="39"/>
                  </a:cubicBezTo>
                  <a:cubicBezTo>
                    <a:pt x="251" y="64"/>
                    <a:pt x="265" y="97"/>
                    <a:pt x="265" y="132"/>
                  </a:cubicBezTo>
                  <a:cubicBezTo>
                    <a:pt x="264" y="168"/>
                    <a:pt x="251" y="201"/>
                    <a:pt x="226" y="226"/>
                  </a:cubicBezTo>
                  <a:cubicBezTo>
                    <a:pt x="201" y="250"/>
                    <a:pt x="168" y="264"/>
                    <a:pt x="133" y="264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3281400" y="77400"/>
              <a:ext cx="89640" cy="89280"/>
            </a:xfrm>
            <a:custGeom>
              <a:avLst/>
              <a:gdLst/>
              <a:ahLst/>
              <a:cxnLst/>
              <a:rect l="l" t="t" r="r" b="b"/>
              <a:pathLst>
                <a:path w="249" h="248" extrusionOk="0">
                  <a:moveTo>
                    <a:pt x="35" y="124"/>
                  </a:moveTo>
                  <a:cubicBezTo>
                    <a:pt x="35" y="173"/>
                    <a:pt x="75" y="213"/>
                    <a:pt x="124" y="213"/>
                  </a:cubicBezTo>
                  <a:lnTo>
                    <a:pt x="124" y="213"/>
                  </a:lnTo>
                  <a:cubicBezTo>
                    <a:pt x="148" y="213"/>
                    <a:pt x="170" y="204"/>
                    <a:pt x="187" y="187"/>
                  </a:cubicBezTo>
                  <a:cubicBezTo>
                    <a:pt x="204" y="170"/>
                    <a:pt x="213" y="148"/>
                    <a:pt x="213" y="124"/>
                  </a:cubicBezTo>
                  <a:cubicBezTo>
                    <a:pt x="214" y="75"/>
                    <a:pt x="174" y="35"/>
                    <a:pt x="124" y="35"/>
                  </a:cubicBezTo>
                  <a:lnTo>
                    <a:pt x="124" y="35"/>
                  </a:lnTo>
                  <a:cubicBezTo>
                    <a:pt x="75" y="35"/>
                    <a:pt x="35" y="75"/>
                    <a:pt x="35" y="124"/>
                  </a:cubicBezTo>
                  <a:moveTo>
                    <a:pt x="124" y="248"/>
                  </a:moveTo>
                  <a:lnTo>
                    <a:pt x="124" y="248"/>
                  </a:lnTo>
                  <a:cubicBezTo>
                    <a:pt x="55" y="248"/>
                    <a:pt x="-1" y="192"/>
                    <a:pt x="0" y="124"/>
                  </a:cubicBezTo>
                  <a:lnTo>
                    <a:pt x="0" y="124"/>
                  </a:lnTo>
                  <a:cubicBezTo>
                    <a:pt x="0" y="55"/>
                    <a:pt x="56" y="0"/>
                    <a:pt x="124" y="0"/>
                  </a:cubicBezTo>
                  <a:lnTo>
                    <a:pt x="125" y="0"/>
                  </a:lnTo>
                  <a:cubicBezTo>
                    <a:pt x="193" y="0"/>
                    <a:pt x="249" y="56"/>
                    <a:pt x="249" y="124"/>
                  </a:cubicBezTo>
                  <a:cubicBezTo>
                    <a:pt x="248" y="193"/>
                    <a:pt x="193" y="248"/>
                    <a:pt x="124" y="24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4275" rIns="90000" bIns="44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3334680" y="151200"/>
              <a:ext cx="58320" cy="121320"/>
            </a:xfrm>
            <a:custGeom>
              <a:avLst/>
              <a:gdLst/>
              <a:ahLst/>
              <a:cxnLst/>
              <a:rect l="l" t="t" r="r" b="b"/>
              <a:pathLst>
                <a:path w="162" h="337" extrusionOk="0">
                  <a:moveTo>
                    <a:pt x="144" y="337"/>
                  </a:moveTo>
                  <a:cubicBezTo>
                    <a:pt x="137" y="337"/>
                    <a:pt x="131" y="333"/>
                    <a:pt x="128" y="326"/>
                  </a:cubicBezTo>
                  <a:lnTo>
                    <a:pt x="1" y="24"/>
                  </a:lnTo>
                  <a:cubicBezTo>
                    <a:pt x="-2" y="15"/>
                    <a:pt x="2" y="5"/>
                    <a:pt x="11" y="1"/>
                  </a:cubicBezTo>
                  <a:cubicBezTo>
                    <a:pt x="20" y="-3"/>
                    <a:pt x="30" y="2"/>
                    <a:pt x="34" y="11"/>
                  </a:cubicBezTo>
                  <a:lnTo>
                    <a:pt x="161" y="313"/>
                  </a:lnTo>
                  <a:cubicBezTo>
                    <a:pt x="164" y="322"/>
                    <a:pt x="160" y="332"/>
                    <a:pt x="151" y="336"/>
                  </a:cubicBezTo>
                  <a:cubicBezTo>
                    <a:pt x="149" y="337"/>
                    <a:pt x="147" y="337"/>
                    <a:pt x="144" y="337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3334680" y="119520"/>
              <a:ext cx="119520" cy="38880"/>
            </a:xfrm>
            <a:custGeom>
              <a:avLst/>
              <a:gdLst/>
              <a:ahLst/>
              <a:cxnLst/>
              <a:rect l="l" t="t" r="r" b="b"/>
              <a:pathLst>
                <a:path w="332" h="108" extrusionOk="0">
                  <a:moveTo>
                    <a:pt x="315" y="108"/>
                  </a:moveTo>
                  <a:cubicBezTo>
                    <a:pt x="313" y="108"/>
                    <a:pt x="312" y="107"/>
                    <a:pt x="311" y="107"/>
                  </a:cubicBezTo>
                  <a:lnTo>
                    <a:pt x="14" y="34"/>
                  </a:lnTo>
                  <a:cubicBezTo>
                    <a:pt x="4" y="32"/>
                    <a:pt x="-2" y="22"/>
                    <a:pt x="1" y="13"/>
                  </a:cubicBezTo>
                  <a:cubicBezTo>
                    <a:pt x="3" y="4"/>
                    <a:pt x="13" y="-2"/>
                    <a:pt x="22" y="0"/>
                  </a:cubicBezTo>
                  <a:lnTo>
                    <a:pt x="319" y="73"/>
                  </a:lnTo>
                  <a:cubicBezTo>
                    <a:pt x="328" y="75"/>
                    <a:pt x="334" y="85"/>
                    <a:pt x="332" y="94"/>
                  </a:cubicBezTo>
                  <a:cubicBezTo>
                    <a:pt x="330" y="102"/>
                    <a:pt x="323" y="108"/>
                    <a:pt x="315" y="108"/>
                  </a:cubicBez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11"/>
          <p:cNvGrpSpPr/>
          <p:nvPr/>
        </p:nvGrpSpPr>
        <p:grpSpPr>
          <a:xfrm rot="-4119558">
            <a:off x="8358104" y="738004"/>
            <a:ext cx="102596" cy="625298"/>
            <a:chOff x="4380840" y="239400"/>
            <a:chExt cx="102600" cy="625320"/>
          </a:xfrm>
        </p:grpSpPr>
        <p:sp>
          <p:nvSpPr>
            <p:cNvPr id="455" name="Google Shape;455;p11"/>
            <p:cNvSpPr/>
            <p:nvPr/>
          </p:nvSpPr>
          <p:spPr>
            <a:xfrm>
              <a:off x="4380840" y="239400"/>
              <a:ext cx="102600" cy="625320"/>
            </a:xfrm>
            <a:custGeom>
              <a:avLst/>
              <a:gdLst/>
              <a:ahLst/>
              <a:cxnLst/>
              <a:rect l="l" t="t" r="r" b="b"/>
              <a:pathLst>
                <a:path w="285" h="1737" extrusionOk="0">
                  <a:moveTo>
                    <a:pt x="234" y="24"/>
                  </a:moveTo>
                  <a:lnTo>
                    <a:pt x="234" y="24"/>
                  </a:lnTo>
                  <a:moveTo>
                    <a:pt x="234" y="24"/>
                  </a:moveTo>
                  <a:lnTo>
                    <a:pt x="234" y="24"/>
                  </a:lnTo>
                  <a:moveTo>
                    <a:pt x="268" y="1737"/>
                  </a:moveTo>
                  <a:cubicBezTo>
                    <a:pt x="268" y="1737"/>
                    <a:pt x="267" y="1737"/>
                    <a:pt x="267" y="1736"/>
                  </a:cubicBezTo>
                  <a:lnTo>
                    <a:pt x="52" y="1725"/>
                  </a:lnTo>
                  <a:cubicBezTo>
                    <a:pt x="42" y="1725"/>
                    <a:pt x="35" y="1716"/>
                    <a:pt x="35" y="1707"/>
                  </a:cubicBezTo>
                  <a:cubicBezTo>
                    <a:pt x="36" y="1697"/>
                    <a:pt x="44" y="1690"/>
                    <a:pt x="54" y="1690"/>
                  </a:cubicBezTo>
                  <a:lnTo>
                    <a:pt x="250" y="1700"/>
                  </a:lnTo>
                  <a:lnTo>
                    <a:pt x="233" y="39"/>
                  </a:lnTo>
                  <a:cubicBezTo>
                    <a:pt x="204" y="34"/>
                    <a:pt x="104" y="35"/>
                    <a:pt x="19" y="40"/>
                  </a:cubicBezTo>
                  <a:cubicBezTo>
                    <a:pt x="9" y="40"/>
                    <a:pt x="0" y="33"/>
                    <a:pt x="0" y="23"/>
                  </a:cubicBezTo>
                  <a:cubicBezTo>
                    <a:pt x="0" y="13"/>
                    <a:pt x="7" y="5"/>
                    <a:pt x="17" y="4"/>
                  </a:cubicBezTo>
                  <a:cubicBezTo>
                    <a:pt x="246" y="-7"/>
                    <a:pt x="259" y="9"/>
                    <a:pt x="264" y="16"/>
                  </a:cubicBezTo>
                  <a:cubicBezTo>
                    <a:pt x="267" y="19"/>
                    <a:pt x="268" y="24"/>
                    <a:pt x="268" y="29"/>
                  </a:cubicBezTo>
                  <a:lnTo>
                    <a:pt x="269" y="29"/>
                  </a:lnTo>
                  <a:lnTo>
                    <a:pt x="285" y="1719"/>
                  </a:lnTo>
                  <a:cubicBezTo>
                    <a:pt x="285" y="1724"/>
                    <a:pt x="284" y="1728"/>
                    <a:pt x="280" y="1732"/>
                  </a:cubicBezTo>
                  <a:cubicBezTo>
                    <a:pt x="277" y="1735"/>
                    <a:pt x="272" y="1737"/>
                    <a:pt x="268" y="17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4388400" y="452520"/>
              <a:ext cx="91080" cy="12600"/>
            </a:xfrm>
            <a:custGeom>
              <a:avLst/>
              <a:gdLst/>
              <a:ahLst/>
              <a:cxnLst/>
              <a:rect l="l" t="t" r="r" b="b"/>
              <a:pathLst>
                <a:path w="253" h="35" extrusionOk="0">
                  <a:moveTo>
                    <a:pt x="236" y="35"/>
                  </a:moveTo>
                  <a:lnTo>
                    <a:pt x="17" y="35"/>
                  </a:lnTo>
                  <a:cubicBezTo>
                    <a:pt x="7" y="35"/>
                    <a:pt x="0" y="28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lnTo>
                    <a:pt x="236" y="0"/>
                  </a:lnTo>
                  <a:cubicBezTo>
                    <a:pt x="246" y="0"/>
                    <a:pt x="253" y="8"/>
                    <a:pt x="253" y="18"/>
                  </a:cubicBezTo>
                  <a:cubicBezTo>
                    <a:pt x="253" y="28"/>
                    <a:pt x="246" y="35"/>
                    <a:pt x="236" y="35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4409280" y="283320"/>
              <a:ext cx="68760" cy="13320"/>
            </a:xfrm>
            <a:custGeom>
              <a:avLst/>
              <a:gdLst/>
              <a:ahLst/>
              <a:cxnLst/>
              <a:rect l="l" t="t" r="r" b="b"/>
              <a:pathLst>
                <a:path w="191" h="37" extrusionOk="0">
                  <a:moveTo>
                    <a:pt x="18" y="37"/>
                  </a:moveTo>
                  <a:cubicBezTo>
                    <a:pt x="8" y="37"/>
                    <a:pt x="0" y="29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lnTo>
                    <a:pt x="173" y="0"/>
                  </a:lnTo>
                  <a:cubicBezTo>
                    <a:pt x="183" y="-1"/>
                    <a:pt x="191" y="8"/>
                    <a:pt x="191" y="17"/>
                  </a:cubicBezTo>
                  <a:cubicBezTo>
                    <a:pt x="191" y="27"/>
                    <a:pt x="183" y="35"/>
                    <a:pt x="173" y="35"/>
                  </a:cubicBezTo>
                  <a:lnTo>
                    <a:pt x="18" y="37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4412520" y="327600"/>
              <a:ext cx="65880" cy="15480"/>
            </a:xfrm>
            <a:custGeom>
              <a:avLst/>
              <a:gdLst/>
              <a:ahLst/>
              <a:cxnLst/>
              <a:rect l="l" t="t" r="r" b="b"/>
              <a:pathLst>
                <a:path w="183" h="43" extrusionOk="0">
                  <a:moveTo>
                    <a:pt x="18" y="43"/>
                  </a:moveTo>
                  <a:cubicBezTo>
                    <a:pt x="9" y="43"/>
                    <a:pt x="1" y="36"/>
                    <a:pt x="0" y="26"/>
                  </a:cubicBezTo>
                  <a:cubicBezTo>
                    <a:pt x="0" y="17"/>
                    <a:pt x="7" y="8"/>
                    <a:pt x="17" y="8"/>
                  </a:cubicBezTo>
                  <a:lnTo>
                    <a:pt x="164" y="0"/>
                  </a:lnTo>
                  <a:cubicBezTo>
                    <a:pt x="174" y="0"/>
                    <a:pt x="182" y="7"/>
                    <a:pt x="183" y="17"/>
                  </a:cubicBezTo>
                  <a:cubicBezTo>
                    <a:pt x="183" y="27"/>
                    <a:pt x="176" y="35"/>
                    <a:pt x="166" y="36"/>
                  </a:cubicBezTo>
                  <a:lnTo>
                    <a:pt x="19" y="43"/>
                  </a:lnTo>
                  <a:lnTo>
                    <a:pt x="18" y="43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4415040" y="375480"/>
              <a:ext cx="63720" cy="13680"/>
            </a:xfrm>
            <a:custGeom>
              <a:avLst/>
              <a:gdLst/>
              <a:ahLst/>
              <a:cxnLst/>
              <a:rect l="l" t="t" r="r" b="b"/>
              <a:pathLst>
                <a:path w="177" h="38" extrusionOk="0">
                  <a:moveTo>
                    <a:pt x="17" y="38"/>
                  </a:moveTo>
                  <a:cubicBezTo>
                    <a:pt x="8" y="38"/>
                    <a:pt x="0" y="30"/>
                    <a:pt x="0" y="21"/>
                  </a:cubicBezTo>
                  <a:cubicBezTo>
                    <a:pt x="-1" y="11"/>
                    <a:pt x="7" y="3"/>
                    <a:pt x="17" y="3"/>
                  </a:cubicBezTo>
                  <a:lnTo>
                    <a:pt x="159" y="0"/>
                  </a:lnTo>
                  <a:cubicBezTo>
                    <a:pt x="170" y="0"/>
                    <a:pt x="177" y="7"/>
                    <a:pt x="177" y="17"/>
                  </a:cubicBezTo>
                  <a:cubicBezTo>
                    <a:pt x="177" y="27"/>
                    <a:pt x="170" y="35"/>
                    <a:pt x="160" y="35"/>
                  </a:cubicBezTo>
                  <a:lnTo>
                    <a:pt x="18" y="38"/>
                  </a:lnTo>
                  <a:lnTo>
                    <a:pt x="17" y="38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4418280" y="411840"/>
              <a:ext cx="60840" cy="14760"/>
            </a:xfrm>
            <a:custGeom>
              <a:avLst/>
              <a:gdLst/>
              <a:ahLst/>
              <a:cxnLst/>
              <a:rect l="l" t="t" r="r" b="b"/>
              <a:pathLst>
                <a:path w="169" h="41" extrusionOk="0">
                  <a:moveTo>
                    <a:pt x="18" y="41"/>
                  </a:moveTo>
                  <a:cubicBezTo>
                    <a:pt x="8" y="41"/>
                    <a:pt x="0" y="33"/>
                    <a:pt x="0" y="24"/>
                  </a:cubicBezTo>
                  <a:cubicBezTo>
                    <a:pt x="-1" y="14"/>
                    <a:pt x="6" y="6"/>
                    <a:pt x="16" y="5"/>
                  </a:cubicBezTo>
                  <a:cubicBezTo>
                    <a:pt x="62" y="4"/>
                    <a:pt x="106" y="2"/>
                    <a:pt x="151" y="0"/>
                  </a:cubicBezTo>
                  <a:cubicBezTo>
                    <a:pt x="161" y="-1"/>
                    <a:pt x="169" y="7"/>
                    <a:pt x="169" y="16"/>
                  </a:cubicBezTo>
                  <a:cubicBezTo>
                    <a:pt x="170" y="26"/>
                    <a:pt x="162" y="34"/>
                    <a:pt x="153" y="35"/>
                  </a:cubicBezTo>
                  <a:cubicBezTo>
                    <a:pt x="108" y="37"/>
                    <a:pt x="63" y="39"/>
                    <a:pt x="19" y="41"/>
                  </a:cubicBezTo>
                  <a:cubicBezTo>
                    <a:pt x="18" y="41"/>
                    <a:pt x="18" y="41"/>
                    <a:pt x="18" y="41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4432320" y="486720"/>
              <a:ext cx="41400" cy="13320"/>
            </a:xfrm>
            <a:custGeom>
              <a:avLst/>
              <a:gdLst/>
              <a:ahLst/>
              <a:cxnLst/>
              <a:rect l="l" t="t" r="r" b="b"/>
              <a:pathLst>
                <a:path w="115" h="37" extrusionOk="0">
                  <a:moveTo>
                    <a:pt x="18" y="37"/>
                  </a:moveTo>
                  <a:cubicBezTo>
                    <a:pt x="8" y="37"/>
                    <a:pt x="0" y="29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cubicBezTo>
                    <a:pt x="49" y="2"/>
                    <a:pt x="81" y="1"/>
                    <a:pt x="113" y="0"/>
                  </a:cubicBezTo>
                  <a:lnTo>
                    <a:pt x="115" y="18"/>
                  </a:lnTo>
                  <a:lnTo>
                    <a:pt x="114" y="35"/>
                  </a:lnTo>
                  <a:cubicBezTo>
                    <a:pt x="82" y="36"/>
                    <a:pt x="50" y="37"/>
                    <a:pt x="18" y="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4417920" y="531720"/>
              <a:ext cx="62640" cy="14040"/>
            </a:xfrm>
            <a:custGeom>
              <a:avLst/>
              <a:gdLst/>
              <a:ahLst/>
              <a:cxnLst/>
              <a:rect l="l" t="t" r="r" b="b"/>
              <a:pathLst>
                <a:path w="174" h="39" extrusionOk="0">
                  <a:moveTo>
                    <a:pt x="156" y="39"/>
                  </a:moveTo>
                  <a:lnTo>
                    <a:pt x="155" y="39"/>
                  </a:lnTo>
                  <a:lnTo>
                    <a:pt x="151" y="39"/>
                  </a:lnTo>
                  <a:cubicBezTo>
                    <a:pt x="107" y="38"/>
                    <a:pt x="62" y="37"/>
                    <a:pt x="17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63" y="1"/>
                    <a:pt x="108" y="3"/>
                    <a:pt x="152" y="4"/>
                  </a:cubicBezTo>
                  <a:lnTo>
                    <a:pt x="156" y="4"/>
                  </a:lnTo>
                  <a:cubicBezTo>
                    <a:pt x="166" y="4"/>
                    <a:pt x="174" y="13"/>
                    <a:pt x="174" y="22"/>
                  </a:cubicBezTo>
                  <a:cubicBezTo>
                    <a:pt x="173" y="32"/>
                    <a:pt x="165" y="39"/>
                    <a:pt x="156" y="39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4423320" y="571320"/>
              <a:ext cx="57600" cy="14040"/>
            </a:xfrm>
            <a:custGeom>
              <a:avLst/>
              <a:gdLst/>
              <a:ahLst/>
              <a:cxnLst/>
              <a:rect l="l" t="t" r="r" b="b"/>
              <a:pathLst>
                <a:path w="160" h="39" extrusionOk="0">
                  <a:moveTo>
                    <a:pt x="142" y="39"/>
                  </a:moveTo>
                  <a:lnTo>
                    <a:pt x="141" y="39"/>
                  </a:ln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1" y="7"/>
                    <a:pt x="9" y="0"/>
                    <a:pt x="19" y="0"/>
                  </a:cubicBezTo>
                  <a:lnTo>
                    <a:pt x="143" y="4"/>
                  </a:lnTo>
                  <a:cubicBezTo>
                    <a:pt x="152" y="4"/>
                    <a:pt x="160" y="12"/>
                    <a:pt x="160" y="22"/>
                  </a:cubicBezTo>
                  <a:cubicBezTo>
                    <a:pt x="159" y="32"/>
                    <a:pt x="152" y="39"/>
                    <a:pt x="142" y="39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4429440" y="607680"/>
              <a:ext cx="51840" cy="13320"/>
            </a:xfrm>
            <a:custGeom>
              <a:avLst/>
              <a:gdLst/>
              <a:ahLst/>
              <a:cxnLst/>
              <a:rect l="l" t="t" r="r" b="b"/>
              <a:pathLst>
                <a:path w="144" h="37" extrusionOk="0">
                  <a:moveTo>
                    <a:pt x="126" y="37"/>
                  </a:moveTo>
                  <a:lnTo>
                    <a:pt x="126" y="37"/>
                  </a:lnTo>
                  <a:lnTo>
                    <a:pt x="18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lnTo>
                    <a:pt x="126" y="2"/>
                  </a:lnTo>
                  <a:cubicBezTo>
                    <a:pt x="136" y="2"/>
                    <a:pt x="144" y="10"/>
                    <a:pt x="144" y="20"/>
                  </a:cubicBezTo>
                  <a:cubicBezTo>
                    <a:pt x="144" y="29"/>
                    <a:pt x="136" y="37"/>
                    <a:pt x="126" y="3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4424400" y="682200"/>
              <a:ext cx="57600" cy="13680"/>
            </a:xfrm>
            <a:custGeom>
              <a:avLst/>
              <a:gdLst/>
              <a:ahLst/>
              <a:cxnLst/>
              <a:rect l="l" t="t" r="r" b="b"/>
              <a:pathLst>
                <a:path w="160" h="38" extrusionOk="0">
                  <a:moveTo>
                    <a:pt x="18" y="38"/>
                  </a:moveTo>
                  <a:cubicBezTo>
                    <a:pt x="8" y="38"/>
                    <a:pt x="0" y="30"/>
                    <a:pt x="0" y="20"/>
                  </a:cubicBezTo>
                  <a:cubicBezTo>
                    <a:pt x="0" y="11"/>
                    <a:pt x="7" y="3"/>
                    <a:pt x="17" y="2"/>
                  </a:cubicBezTo>
                  <a:cubicBezTo>
                    <a:pt x="59" y="2"/>
                    <a:pt x="100" y="1"/>
                    <a:pt x="142" y="0"/>
                  </a:cubicBezTo>
                  <a:cubicBezTo>
                    <a:pt x="152" y="-1"/>
                    <a:pt x="160" y="7"/>
                    <a:pt x="160" y="17"/>
                  </a:cubicBezTo>
                  <a:cubicBezTo>
                    <a:pt x="160" y="27"/>
                    <a:pt x="152" y="35"/>
                    <a:pt x="143" y="35"/>
                  </a:cubicBezTo>
                  <a:cubicBezTo>
                    <a:pt x="101" y="36"/>
                    <a:pt x="60" y="37"/>
                    <a:pt x="18" y="38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4424400" y="720360"/>
              <a:ext cx="57960" cy="16560"/>
            </a:xfrm>
            <a:custGeom>
              <a:avLst/>
              <a:gdLst/>
              <a:ahLst/>
              <a:cxnLst/>
              <a:rect l="l" t="t" r="r" b="b"/>
              <a:pathLst>
                <a:path w="161" h="46" extrusionOk="0">
                  <a:moveTo>
                    <a:pt x="17" y="46"/>
                  </a:moveTo>
                  <a:cubicBezTo>
                    <a:pt x="8" y="46"/>
                    <a:pt x="1" y="39"/>
                    <a:pt x="0" y="29"/>
                  </a:cubicBezTo>
                  <a:cubicBezTo>
                    <a:pt x="-1" y="20"/>
                    <a:pt x="6" y="11"/>
                    <a:pt x="16" y="10"/>
                  </a:cubicBezTo>
                  <a:cubicBezTo>
                    <a:pt x="56" y="7"/>
                    <a:pt x="96" y="4"/>
                    <a:pt x="137" y="0"/>
                  </a:cubicBezTo>
                  <a:lnTo>
                    <a:pt x="142" y="0"/>
                  </a:lnTo>
                  <a:cubicBezTo>
                    <a:pt x="151" y="-1"/>
                    <a:pt x="160" y="6"/>
                    <a:pt x="161" y="16"/>
                  </a:cubicBezTo>
                  <a:cubicBezTo>
                    <a:pt x="162" y="26"/>
                    <a:pt x="155" y="34"/>
                    <a:pt x="145" y="35"/>
                  </a:cubicBezTo>
                  <a:lnTo>
                    <a:pt x="140" y="36"/>
                  </a:lnTo>
                  <a:cubicBezTo>
                    <a:pt x="99" y="39"/>
                    <a:pt x="59" y="42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4428360" y="768240"/>
              <a:ext cx="54360" cy="13320"/>
            </a:xfrm>
            <a:custGeom>
              <a:avLst/>
              <a:gdLst/>
              <a:ahLst/>
              <a:cxnLst/>
              <a:rect l="l" t="t" r="r" b="b"/>
              <a:pathLst>
                <a:path w="151" h="37" extrusionOk="0">
                  <a:moveTo>
                    <a:pt x="18" y="37"/>
                  </a:moveTo>
                  <a:cubicBezTo>
                    <a:pt x="8" y="37"/>
                    <a:pt x="1" y="30"/>
                    <a:pt x="0" y="20"/>
                  </a:cubicBezTo>
                  <a:cubicBezTo>
                    <a:pt x="0" y="10"/>
                    <a:pt x="8" y="2"/>
                    <a:pt x="18" y="2"/>
                  </a:cubicBezTo>
                  <a:lnTo>
                    <a:pt x="133" y="0"/>
                  </a:lnTo>
                  <a:lnTo>
                    <a:pt x="134" y="0"/>
                  </a:lnTo>
                  <a:cubicBezTo>
                    <a:pt x="143" y="0"/>
                    <a:pt x="151" y="8"/>
                    <a:pt x="151" y="17"/>
                  </a:cubicBezTo>
                  <a:cubicBezTo>
                    <a:pt x="152" y="27"/>
                    <a:pt x="144" y="35"/>
                    <a:pt x="134" y="35"/>
                  </a:cubicBezTo>
                  <a:lnTo>
                    <a:pt x="18" y="37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4425480" y="810000"/>
              <a:ext cx="57600" cy="13680"/>
            </a:xfrm>
            <a:custGeom>
              <a:avLst/>
              <a:gdLst/>
              <a:ahLst/>
              <a:cxnLst/>
              <a:rect l="l" t="t" r="r" b="b"/>
              <a:pathLst>
                <a:path w="160" h="38" extrusionOk="0">
                  <a:moveTo>
                    <a:pt x="18" y="38"/>
                  </a:moveTo>
                  <a:cubicBezTo>
                    <a:pt x="8" y="38"/>
                    <a:pt x="0" y="30"/>
                    <a:pt x="0" y="20"/>
                  </a:cubicBezTo>
                  <a:cubicBezTo>
                    <a:pt x="0" y="10"/>
                    <a:pt x="8" y="2"/>
                    <a:pt x="17" y="2"/>
                  </a:cubicBezTo>
                  <a:lnTo>
                    <a:pt x="143" y="0"/>
                  </a:lnTo>
                  <a:cubicBezTo>
                    <a:pt x="153" y="0"/>
                    <a:pt x="160" y="7"/>
                    <a:pt x="160" y="17"/>
                  </a:cubicBezTo>
                  <a:cubicBezTo>
                    <a:pt x="161" y="27"/>
                    <a:pt x="153" y="35"/>
                    <a:pt x="143" y="35"/>
                  </a:cubicBezTo>
                  <a:lnTo>
                    <a:pt x="18" y="38"/>
                  </a:ln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4393440" y="645840"/>
              <a:ext cx="88200" cy="16920"/>
            </a:xfrm>
            <a:custGeom>
              <a:avLst/>
              <a:gdLst/>
              <a:ahLst/>
              <a:cxnLst/>
              <a:rect l="l" t="t" r="r" b="b"/>
              <a:pathLst>
                <a:path w="245" h="47" extrusionOk="0">
                  <a:moveTo>
                    <a:pt x="18" y="47"/>
                  </a:moveTo>
                  <a:cubicBezTo>
                    <a:pt x="8" y="47"/>
                    <a:pt x="1" y="40"/>
                    <a:pt x="0" y="31"/>
                  </a:cubicBezTo>
                  <a:cubicBezTo>
                    <a:pt x="-1" y="21"/>
                    <a:pt x="7" y="13"/>
                    <a:pt x="17" y="12"/>
                  </a:cubicBezTo>
                  <a:lnTo>
                    <a:pt x="226" y="0"/>
                  </a:lnTo>
                  <a:cubicBezTo>
                    <a:pt x="236" y="-1"/>
                    <a:pt x="244" y="6"/>
                    <a:pt x="245" y="16"/>
                  </a:cubicBezTo>
                  <a:cubicBezTo>
                    <a:pt x="245" y="26"/>
                    <a:pt x="238" y="34"/>
                    <a:pt x="228" y="35"/>
                  </a:cubicBezTo>
                  <a:lnTo>
                    <a:pt x="19" y="47"/>
                  </a:lnTo>
                  <a:cubicBezTo>
                    <a:pt x="18" y="47"/>
                    <a:pt x="18" y="47"/>
                    <a:pt x="18" y="4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11"/>
          <p:cNvGrpSpPr/>
          <p:nvPr/>
        </p:nvGrpSpPr>
        <p:grpSpPr>
          <a:xfrm>
            <a:off x="7744953" y="110458"/>
            <a:ext cx="1484559" cy="1098905"/>
            <a:chOff x="4943880" y="2685600"/>
            <a:chExt cx="1905480" cy="1410480"/>
          </a:xfrm>
        </p:grpSpPr>
        <p:sp>
          <p:nvSpPr>
            <p:cNvPr id="471" name="Google Shape;471;p11"/>
            <p:cNvSpPr/>
            <p:nvPr/>
          </p:nvSpPr>
          <p:spPr>
            <a:xfrm>
              <a:off x="4943880" y="2685600"/>
              <a:ext cx="1905480" cy="1410480"/>
            </a:xfrm>
            <a:custGeom>
              <a:avLst/>
              <a:gdLst/>
              <a:ahLst/>
              <a:cxnLst/>
              <a:rect l="l" t="t" r="r" b="b"/>
              <a:pathLst>
                <a:path w="5293" h="3918" extrusionOk="0">
                  <a:moveTo>
                    <a:pt x="3226" y="1176"/>
                  </a:moveTo>
                  <a:cubicBezTo>
                    <a:pt x="3741" y="1376"/>
                    <a:pt x="3996" y="1956"/>
                    <a:pt x="3796" y="2471"/>
                  </a:cubicBezTo>
                  <a:lnTo>
                    <a:pt x="1931" y="1745"/>
                  </a:lnTo>
                  <a:cubicBezTo>
                    <a:pt x="2131" y="1230"/>
                    <a:pt x="2711" y="975"/>
                    <a:pt x="3226" y="1176"/>
                  </a:cubicBezTo>
                  <a:moveTo>
                    <a:pt x="5109" y="3665"/>
                  </a:moveTo>
                  <a:cubicBezTo>
                    <a:pt x="5648" y="2281"/>
                    <a:pt x="4963" y="722"/>
                    <a:pt x="3579" y="184"/>
                  </a:cubicBezTo>
                  <a:cubicBezTo>
                    <a:pt x="2195" y="-354"/>
                    <a:pt x="636" y="331"/>
                    <a:pt x="98" y="1714"/>
                  </a:cubicBezTo>
                  <a:lnTo>
                    <a:pt x="98" y="1714"/>
                  </a:lnTo>
                  <a:lnTo>
                    <a:pt x="0" y="1966"/>
                  </a:lnTo>
                  <a:lnTo>
                    <a:pt x="5011" y="3918"/>
                  </a:lnTo>
                  <a:lnTo>
                    <a:pt x="5109" y="36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6162480" y="2802960"/>
              <a:ext cx="60120" cy="102240"/>
            </a:xfrm>
            <a:custGeom>
              <a:avLst/>
              <a:gdLst/>
              <a:ahLst/>
              <a:cxnLst/>
              <a:rect l="l" t="t" r="r" b="b"/>
              <a:pathLst>
                <a:path w="167" h="284" extrusionOk="0">
                  <a:moveTo>
                    <a:pt x="0" y="259"/>
                  </a:moveTo>
                  <a:lnTo>
                    <a:pt x="101" y="0"/>
                  </a:lnTo>
                  <a:lnTo>
                    <a:pt x="167" y="25"/>
                  </a:lnTo>
                  <a:lnTo>
                    <a:pt x="66" y="284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5965920" y="2751840"/>
              <a:ext cx="36720" cy="102240"/>
            </a:xfrm>
            <a:custGeom>
              <a:avLst/>
              <a:gdLst/>
              <a:ahLst/>
              <a:cxnLst/>
              <a:rect l="l" t="t" r="r" b="b"/>
              <a:pathLst>
                <a:path w="102" h="284" extrusionOk="0">
                  <a:moveTo>
                    <a:pt x="0" y="276"/>
                  </a:moveTo>
                  <a:lnTo>
                    <a:pt x="31" y="0"/>
                  </a:lnTo>
                  <a:lnTo>
                    <a:pt x="102" y="8"/>
                  </a:lnTo>
                  <a:lnTo>
                    <a:pt x="71" y="284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5749560" y="2756160"/>
              <a:ext cx="40680" cy="102960"/>
            </a:xfrm>
            <a:custGeom>
              <a:avLst/>
              <a:gdLst/>
              <a:ahLst/>
              <a:cxnLst/>
              <a:rect l="l" t="t" r="r" b="b"/>
              <a:pathLst>
                <a:path w="113" h="286" extrusionOk="0">
                  <a:moveTo>
                    <a:pt x="43" y="286"/>
                  </a:moveTo>
                  <a:lnTo>
                    <a:pt x="0" y="11"/>
                  </a:lnTo>
                  <a:lnTo>
                    <a:pt x="71" y="0"/>
                  </a:lnTo>
                  <a:lnTo>
                    <a:pt x="113" y="275"/>
                  </a:lnTo>
                  <a:lnTo>
                    <a:pt x="43" y="286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5532120" y="2816640"/>
              <a:ext cx="64080" cy="101880"/>
            </a:xfrm>
            <a:custGeom>
              <a:avLst/>
              <a:gdLst/>
              <a:ahLst/>
              <a:cxnLst/>
              <a:rect l="l" t="t" r="r" b="b"/>
              <a:pathLst>
                <a:path w="178" h="283" extrusionOk="0">
                  <a:moveTo>
                    <a:pt x="112" y="283"/>
                  </a:moveTo>
                  <a:lnTo>
                    <a:pt x="0" y="28"/>
                  </a:lnTo>
                  <a:lnTo>
                    <a:pt x="65" y="0"/>
                  </a:lnTo>
                  <a:lnTo>
                    <a:pt x="178" y="254"/>
                  </a:lnTo>
                  <a:lnTo>
                    <a:pt x="112" y="28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5339520" y="2931120"/>
              <a:ext cx="82800" cy="94680"/>
            </a:xfrm>
            <a:custGeom>
              <a:avLst/>
              <a:gdLst/>
              <a:ahLst/>
              <a:cxnLst/>
              <a:rect l="l" t="t" r="r" b="b"/>
              <a:pathLst>
                <a:path w="230" h="263" extrusionOk="0">
                  <a:moveTo>
                    <a:pt x="174" y="263"/>
                  </a:moveTo>
                  <a:lnTo>
                    <a:pt x="0" y="45"/>
                  </a:lnTo>
                  <a:lnTo>
                    <a:pt x="55" y="0"/>
                  </a:lnTo>
                  <a:lnTo>
                    <a:pt x="230" y="218"/>
                  </a:lnTo>
                  <a:lnTo>
                    <a:pt x="174" y="26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5184360" y="3093120"/>
              <a:ext cx="96120" cy="80280"/>
            </a:xfrm>
            <a:custGeom>
              <a:avLst/>
              <a:gdLst/>
              <a:ahLst/>
              <a:cxnLst/>
              <a:rect l="l" t="t" r="r" b="b"/>
              <a:pathLst>
                <a:path w="267" h="223" extrusionOk="0">
                  <a:moveTo>
                    <a:pt x="225" y="223"/>
                  </a:moveTo>
                  <a:lnTo>
                    <a:pt x="0" y="58"/>
                  </a:lnTo>
                  <a:lnTo>
                    <a:pt x="42" y="0"/>
                  </a:lnTo>
                  <a:lnTo>
                    <a:pt x="267" y="165"/>
                  </a:lnTo>
                  <a:lnTo>
                    <a:pt x="225" y="223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35275" rIns="90000" bIns="35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5077800" y="3291120"/>
              <a:ext cx="102960" cy="60120"/>
            </a:xfrm>
            <a:custGeom>
              <a:avLst/>
              <a:gdLst/>
              <a:ahLst/>
              <a:cxnLst/>
              <a:rect l="l" t="t" r="r" b="b"/>
              <a:pathLst>
                <a:path w="286" h="167" extrusionOk="0">
                  <a:moveTo>
                    <a:pt x="260" y="167"/>
                  </a:moveTo>
                  <a:lnTo>
                    <a:pt x="0" y="66"/>
                  </a:lnTo>
                  <a:lnTo>
                    <a:pt x="26" y="0"/>
                  </a:lnTo>
                  <a:lnTo>
                    <a:pt x="286" y="101"/>
                  </a:lnTo>
                  <a:lnTo>
                    <a:pt x="260" y="167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15100" rIns="90000" bIns="15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6628320" y="3880440"/>
              <a:ext cx="102960" cy="60120"/>
            </a:xfrm>
            <a:custGeom>
              <a:avLst/>
              <a:gdLst/>
              <a:ahLst/>
              <a:cxnLst/>
              <a:rect l="l" t="t" r="r" b="b"/>
              <a:pathLst>
                <a:path w="286" h="167" extrusionOk="0">
                  <a:moveTo>
                    <a:pt x="260" y="167"/>
                  </a:moveTo>
                  <a:lnTo>
                    <a:pt x="0" y="66"/>
                  </a:lnTo>
                  <a:lnTo>
                    <a:pt x="26" y="0"/>
                  </a:lnTo>
                  <a:lnTo>
                    <a:pt x="286" y="101"/>
                  </a:lnTo>
                  <a:lnTo>
                    <a:pt x="260" y="167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15100" rIns="90000" bIns="15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6659640" y="3690720"/>
              <a:ext cx="102600" cy="36360"/>
            </a:xfrm>
            <a:custGeom>
              <a:avLst/>
              <a:gdLst/>
              <a:ahLst/>
              <a:cxnLst/>
              <a:rect l="l" t="t" r="r" b="b"/>
              <a:pathLst>
                <a:path w="285" h="101" extrusionOk="0">
                  <a:moveTo>
                    <a:pt x="277" y="101"/>
                  </a:moveTo>
                  <a:lnTo>
                    <a:pt x="0" y="71"/>
                  </a:lnTo>
                  <a:lnTo>
                    <a:pt x="8" y="0"/>
                  </a:lnTo>
                  <a:lnTo>
                    <a:pt x="285" y="30"/>
                  </a:lnTo>
                  <a:lnTo>
                    <a:pt x="277" y="101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6654600" y="3474360"/>
              <a:ext cx="103320" cy="40680"/>
            </a:xfrm>
            <a:custGeom>
              <a:avLst/>
              <a:gdLst/>
              <a:ahLst/>
              <a:cxnLst/>
              <a:rect l="l" t="t" r="r" b="b"/>
              <a:pathLst>
                <a:path w="287" h="113" extrusionOk="0">
                  <a:moveTo>
                    <a:pt x="287" y="70"/>
                  </a:moveTo>
                  <a:lnTo>
                    <a:pt x="11" y="113"/>
                  </a:lnTo>
                  <a:lnTo>
                    <a:pt x="0" y="42"/>
                  </a:lnTo>
                  <a:lnTo>
                    <a:pt x="276" y="0"/>
                  </a:lnTo>
                  <a:lnTo>
                    <a:pt x="287" y="70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6595200" y="3256920"/>
              <a:ext cx="102240" cy="63720"/>
            </a:xfrm>
            <a:custGeom>
              <a:avLst/>
              <a:gdLst/>
              <a:ahLst/>
              <a:cxnLst/>
              <a:rect l="l" t="t" r="r" b="b"/>
              <a:pathLst>
                <a:path w="284" h="177" extrusionOk="0">
                  <a:moveTo>
                    <a:pt x="284" y="65"/>
                  </a:moveTo>
                  <a:lnTo>
                    <a:pt x="29" y="177"/>
                  </a:lnTo>
                  <a:lnTo>
                    <a:pt x="0" y="112"/>
                  </a:lnTo>
                  <a:lnTo>
                    <a:pt x="256" y="0"/>
                  </a:lnTo>
                  <a:lnTo>
                    <a:pt x="284" y="65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18700" rIns="90000" bIns="18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6487920" y="3063960"/>
              <a:ext cx="94680" cy="82800"/>
            </a:xfrm>
            <a:custGeom>
              <a:avLst/>
              <a:gdLst/>
              <a:ahLst/>
              <a:cxnLst/>
              <a:rect l="l" t="t" r="r" b="b"/>
              <a:pathLst>
                <a:path w="263" h="230" extrusionOk="0">
                  <a:moveTo>
                    <a:pt x="263" y="56"/>
                  </a:moveTo>
                  <a:lnTo>
                    <a:pt x="45" y="230"/>
                  </a:lnTo>
                  <a:lnTo>
                    <a:pt x="0" y="175"/>
                  </a:lnTo>
                  <a:lnTo>
                    <a:pt x="218" y="0"/>
                  </a:lnTo>
                  <a:lnTo>
                    <a:pt x="263" y="56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37800" rIns="90000" bIns="37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6340320" y="2909160"/>
              <a:ext cx="80280" cy="96120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223" y="42"/>
                  </a:moveTo>
                  <a:lnTo>
                    <a:pt x="58" y="267"/>
                  </a:lnTo>
                  <a:lnTo>
                    <a:pt x="0" y="225"/>
                  </a:lnTo>
                  <a:lnTo>
                    <a:pt x="165" y="0"/>
                  </a:lnTo>
                  <a:lnTo>
                    <a:pt x="223" y="42"/>
                  </a:lnTo>
                  <a:close/>
                </a:path>
              </a:pathLst>
            </a:custGeom>
            <a:solidFill>
              <a:srgbClr val="00116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p11"/>
          <p:cNvSpPr/>
          <p:nvPr/>
        </p:nvSpPr>
        <p:spPr>
          <a:xfrm rot="899982">
            <a:off x="8173596" y="2207205"/>
            <a:ext cx="478547" cy="729569"/>
          </a:xfrm>
          <a:custGeom>
            <a:avLst/>
            <a:gdLst/>
            <a:ahLst/>
            <a:cxnLst/>
            <a:rect l="l" t="t" r="r" b="b"/>
            <a:pathLst>
              <a:path w="2503" h="3816" extrusionOk="0">
                <a:moveTo>
                  <a:pt x="1556" y="2196"/>
                </a:moveTo>
                <a:cubicBezTo>
                  <a:pt x="1331" y="2224"/>
                  <a:pt x="1104" y="2237"/>
                  <a:pt x="878" y="2233"/>
                </a:cubicBezTo>
                <a:cubicBezTo>
                  <a:pt x="1058" y="1740"/>
                  <a:pt x="1295" y="1267"/>
                  <a:pt x="1583" y="853"/>
                </a:cubicBezTo>
                <a:cubicBezTo>
                  <a:pt x="1578" y="1309"/>
                  <a:pt x="1572" y="1764"/>
                  <a:pt x="1556" y="2196"/>
                </a:cubicBezTo>
                <a:moveTo>
                  <a:pt x="2465" y="0"/>
                </a:moveTo>
                <a:cubicBezTo>
                  <a:pt x="2037" y="26"/>
                  <a:pt x="1660" y="39"/>
                  <a:pt x="1285" y="71"/>
                </a:cubicBezTo>
                <a:cubicBezTo>
                  <a:pt x="813" y="743"/>
                  <a:pt x="386" y="1476"/>
                  <a:pt x="15" y="2249"/>
                </a:cubicBezTo>
                <a:cubicBezTo>
                  <a:pt x="11" y="2486"/>
                  <a:pt x="7" y="2723"/>
                  <a:pt x="0" y="2967"/>
                </a:cubicBezTo>
                <a:cubicBezTo>
                  <a:pt x="528" y="3010"/>
                  <a:pt x="1059" y="3003"/>
                  <a:pt x="1567" y="2937"/>
                </a:cubicBezTo>
                <a:cubicBezTo>
                  <a:pt x="1565" y="3205"/>
                  <a:pt x="1564" y="3473"/>
                  <a:pt x="1527" y="3781"/>
                </a:cubicBezTo>
                <a:cubicBezTo>
                  <a:pt x="1825" y="3828"/>
                  <a:pt x="2130" y="3828"/>
                  <a:pt x="2457" y="3780"/>
                </a:cubicBezTo>
                <a:cubicBezTo>
                  <a:pt x="2515" y="2521"/>
                  <a:pt x="2518" y="1259"/>
                  <a:pt x="24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1"/>
          <p:cNvSpPr/>
          <p:nvPr/>
        </p:nvSpPr>
        <p:spPr>
          <a:xfrm rot="284395">
            <a:off x="8123259" y="2760263"/>
            <a:ext cx="209158" cy="133919"/>
          </a:xfrm>
          <a:custGeom>
            <a:avLst/>
            <a:gdLst/>
            <a:ahLst/>
            <a:cxnLst/>
            <a:rect l="l" t="t" r="r" b="b"/>
            <a:pathLst>
              <a:path w="581" h="372" extrusionOk="0">
                <a:moveTo>
                  <a:pt x="443" y="372"/>
                </a:moveTo>
                <a:cubicBezTo>
                  <a:pt x="442" y="372"/>
                  <a:pt x="441" y="372"/>
                  <a:pt x="439" y="371"/>
                </a:cubicBezTo>
                <a:cubicBezTo>
                  <a:pt x="433" y="370"/>
                  <a:pt x="427" y="365"/>
                  <a:pt x="425" y="358"/>
                </a:cubicBezTo>
                <a:lnTo>
                  <a:pt x="383" y="181"/>
                </a:lnTo>
                <a:lnTo>
                  <a:pt x="275" y="332"/>
                </a:lnTo>
                <a:cubicBezTo>
                  <a:pt x="271" y="337"/>
                  <a:pt x="264" y="340"/>
                  <a:pt x="257" y="339"/>
                </a:cubicBezTo>
                <a:cubicBezTo>
                  <a:pt x="251" y="337"/>
                  <a:pt x="245" y="332"/>
                  <a:pt x="244" y="326"/>
                </a:cubicBezTo>
                <a:lnTo>
                  <a:pt x="196" y="137"/>
                </a:lnTo>
                <a:lnTo>
                  <a:pt x="74" y="290"/>
                </a:lnTo>
                <a:cubicBezTo>
                  <a:pt x="70" y="296"/>
                  <a:pt x="63" y="298"/>
                  <a:pt x="56" y="296"/>
                </a:cubicBezTo>
                <a:cubicBezTo>
                  <a:pt x="49" y="295"/>
                  <a:pt x="44" y="289"/>
                  <a:pt x="43" y="282"/>
                </a:cubicBezTo>
                <a:lnTo>
                  <a:pt x="1" y="21"/>
                </a:lnTo>
                <a:cubicBezTo>
                  <a:pt x="-1" y="12"/>
                  <a:pt x="6" y="3"/>
                  <a:pt x="16" y="1"/>
                </a:cubicBezTo>
                <a:cubicBezTo>
                  <a:pt x="25" y="-1"/>
                  <a:pt x="34" y="6"/>
                  <a:pt x="36" y="16"/>
                </a:cubicBezTo>
                <a:lnTo>
                  <a:pt x="71" y="237"/>
                </a:lnTo>
                <a:lnTo>
                  <a:pt x="191" y="87"/>
                </a:lnTo>
                <a:cubicBezTo>
                  <a:pt x="195" y="81"/>
                  <a:pt x="202" y="79"/>
                  <a:pt x="209" y="80"/>
                </a:cubicBezTo>
                <a:cubicBezTo>
                  <a:pt x="215" y="82"/>
                  <a:pt x="220" y="87"/>
                  <a:pt x="222" y="93"/>
                </a:cubicBezTo>
                <a:lnTo>
                  <a:pt x="269" y="280"/>
                </a:lnTo>
                <a:lnTo>
                  <a:pt x="377" y="129"/>
                </a:lnTo>
                <a:cubicBezTo>
                  <a:pt x="381" y="124"/>
                  <a:pt x="388" y="121"/>
                  <a:pt x="395" y="122"/>
                </a:cubicBezTo>
                <a:cubicBezTo>
                  <a:pt x="401" y="124"/>
                  <a:pt x="407" y="129"/>
                  <a:pt x="408" y="135"/>
                </a:cubicBezTo>
                <a:lnTo>
                  <a:pt x="450" y="311"/>
                </a:lnTo>
                <a:lnTo>
                  <a:pt x="549" y="162"/>
                </a:lnTo>
                <a:cubicBezTo>
                  <a:pt x="554" y="154"/>
                  <a:pt x="565" y="152"/>
                  <a:pt x="574" y="157"/>
                </a:cubicBezTo>
                <a:cubicBezTo>
                  <a:pt x="582" y="163"/>
                  <a:pt x="584" y="174"/>
                  <a:pt x="578" y="182"/>
                </a:cubicBezTo>
                <a:lnTo>
                  <a:pt x="457" y="364"/>
                </a:lnTo>
                <a:cubicBezTo>
                  <a:pt x="454" y="369"/>
                  <a:pt x="448" y="372"/>
                  <a:pt x="443" y="372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1"/>
          <p:cNvSpPr/>
          <p:nvPr/>
        </p:nvSpPr>
        <p:spPr>
          <a:xfrm rot="-899973">
            <a:off x="483884" y="4074320"/>
            <a:ext cx="375356" cy="564792"/>
          </a:xfrm>
          <a:custGeom>
            <a:avLst/>
            <a:gdLst/>
            <a:ahLst/>
            <a:cxnLst/>
            <a:rect l="l" t="t" r="r" b="b"/>
            <a:pathLst>
              <a:path w="2655" h="3995" extrusionOk="0">
                <a:moveTo>
                  <a:pt x="58" y="498"/>
                </a:moveTo>
                <a:cubicBezTo>
                  <a:pt x="200" y="701"/>
                  <a:pt x="342" y="904"/>
                  <a:pt x="497" y="1128"/>
                </a:cubicBezTo>
                <a:cubicBezTo>
                  <a:pt x="677" y="947"/>
                  <a:pt x="922" y="830"/>
                  <a:pt x="1176" y="805"/>
                </a:cubicBezTo>
                <a:cubicBezTo>
                  <a:pt x="1292" y="794"/>
                  <a:pt x="1418" y="804"/>
                  <a:pt x="1510" y="875"/>
                </a:cubicBezTo>
                <a:cubicBezTo>
                  <a:pt x="1627" y="967"/>
                  <a:pt x="1656" y="1142"/>
                  <a:pt x="1603" y="1280"/>
                </a:cubicBezTo>
                <a:cubicBezTo>
                  <a:pt x="1549" y="1418"/>
                  <a:pt x="1426" y="1520"/>
                  <a:pt x="1291" y="1581"/>
                </a:cubicBezTo>
                <a:cubicBezTo>
                  <a:pt x="1156" y="1642"/>
                  <a:pt x="1008" y="1666"/>
                  <a:pt x="842" y="1690"/>
                </a:cubicBezTo>
                <a:cubicBezTo>
                  <a:pt x="850" y="1895"/>
                  <a:pt x="858" y="2099"/>
                  <a:pt x="861" y="2322"/>
                </a:cubicBezTo>
                <a:cubicBezTo>
                  <a:pt x="1063" y="2316"/>
                  <a:pt x="1274" y="2311"/>
                  <a:pt x="1457" y="2396"/>
                </a:cubicBezTo>
                <a:cubicBezTo>
                  <a:pt x="1641" y="2481"/>
                  <a:pt x="1787" y="2684"/>
                  <a:pt x="1737" y="2880"/>
                </a:cubicBezTo>
                <a:cubicBezTo>
                  <a:pt x="1707" y="2998"/>
                  <a:pt x="1611" y="3092"/>
                  <a:pt x="1500" y="3141"/>
                </a:cubicBezTo>
                <a:cubicBezTo>
                  <a:pt x="1388" y="3191"/>
                  <a:pt x="1263" y="3200"/>
                  <a:pt x="1141" y="3191"/>
                </a:cubicBezTo>
                <a:cubicBezTo>
                  <a:pt x="850" y="3170"/>
                  <a:pt x="567" y="3049"/>
                  <a:pt x="325" y="2846"/>
                </a:cubicBezTo>
                <a:cubicBezTo>
                  <a:pt x="185" y="3039"/>
                  <a:pt x="73" y="3254"/>
                  <a:pt x="0" y="3488"/>
                </a:cubicBezTo>
                <a:cubicBezTo>
                  <a:pt x="307" y="3729"/>
                  <a:pt x="666" y="3913"/>
                  <a:pt x="1051" y="3974"/>
                </a:cubicBezTo>
                <a:cubicBezTo>
                  <a:pt x="1436" y="4035"/>
                  <a:pt x="1850" y="3964"/>
                  <a:pt x="2167" y="3737"/>
                </a:cubicBezTo>
                <a:cubicBezTo>
                  <a:pt x="2484" y="3510"/>
                  <a:pt x="2690" y="3118"/>
                  <a:pt x="2650" y="2730"/>
                </a:cubicBezTo>
                <a:cubicBezTo>
                  <a:pt x="2611" y="2341"/>
                  <a:pt x="2305" y="1983"/>
                  <a:pt x="1911" y="1947"/>
                </a:cubicBezTo>
                <a:cubicBezTo>
                  <a:pt x="2278" y="1901"/>
                  <a:pt x="2573" y="1564"/>
                  <a:pt x="2612" y="1196"/>
                </a:cubicBezTo>
                <a:cubicBezTo>
                  <a:pt x="2650" y="829"/>
                  <a:pt x="2454" y="458"/>
                  <a:pt x="2152" y="244"/>
                </a:cubicBezTo>
                <a:cubicBezTo>
                  <a:pt x="1851" y="30"/>
                  <a:pt x="1460" y="-37"/>
                  <a:pt x="1095" y="19"/>
                </a:cubicBezTo>
                <a:cubicBezTo>
                  <a:pt x="730" y="74"/>
                  <a:pt x="389" y="243"/>
                  <a:pt x="58" y="4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1"/>
          <p:cNvSpPr/>
          <p:nvPr/>
        </p:nvSpPr>
        <p:spPr>
          <a:xfrm rot="8999985">
            <a:off x="450648" y="4568508"/>
            <a:ext cx="620853" cy="200104"/>
          </a:xfrm>
          <a:custGeom>
            <a:avLst/>
            <a:gdLst/>
            <a:ahLst/>
            <a:cxnLst/>
            <a:rect l="l" t="t" r="r" b="b"/>
            <a:pathLst>
              <a:path w="1390" h="448" extrusionOk="0">
                <a:moveTo>
                  <a:pt x="1373" y="448"/>
                </a:moveTo>
                <a:cubicBezTo>
                  <a:pt x="1369" y="448"/>
                  <a:pt x="1364" y="446"/>
                  <a:pt x="1361" y="443"/>
                </a:cubicBezTo>
                <a:cubicBezTo>
                  <a:pt x="1034" y="132"/>
                  <a:pt x="688" y="51"/>
                  <a:pt x="455" y="37"/>
                </a:cubicBezTo>
                <a:cubicBezTo>
                  <a:pt x="203" y="22"/>
                  <a:pt x="25" y="81"/>
                  <a:pt x="23" y="82"/>
                </a:cubicBezTo>
                <a:cubicBezTo>
                  <a:pt x="14" y="85"/>
                  <a:pt x="4" y="80"/>
                  <a:pt x="1" y="71"/>
                </a:cubicBezTo>
                <a:cubicBezTo>
                  <a:pt x="-2" y="61"/>
                  <a:pt x="3" y="51"/>
                  <a:pt x="12" y="48"/>
                </a:cubicBezTo>
                <a:cubicBezTo>
                  <a:pt x="19" y="46"/>
                  <a:pt x="743" y="-193"/>
                  <a:pt x="1385" y="417"/>
                </a:cubicBezTo>
                <a:cubicBezTo>
                  <a:pt x="1392" y="424"/>
                  <a:pt x="1392" y="435"/>
                  <a:pt x="1386" y="442"/>
                </a:cubicBezTo>
                <a:cubicBezTo>
                  <a:pt x="1382" y="446"/>
                  <a:pt x="1378" y="448"/>
                  <a:pt x="1373" y="448"/>
                </a:cubicBezTo>
                <a:close/>
              </a:path>
            </a:pathLst>
          </a:custGeom>
          <a:solidFill>
            <a:srgbClr val="00116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57" name="Google Shape;1157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hyperlink" Target="https://colorhunt.co/palette/88ab8eafc8adeee7daf2f1e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BB3"/>
        </a:solidFill>
        <a:effectLst/>
      </p:bgPr>
    </p:bg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9"/>
          <p:cNvSpPr txBox="1">
            <a:spLocks noGrp="1"/>
          </p:cNvSpPr>
          <p:nvPr>
            <p:ph type="ctrTitle"/>
          </p:nvPr>
        </p:nvSpPr>
        <p:spPr>
          <a:xfrm>
            <a:off x="1910350" y="1096038"/>
            <a:ext cx="5323200" cy="23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rgbClr val="334D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基礎網頁設計</a:t>
            </a:r>
            <a:br>
              <a:rPr lang="en-US" altLang="zh-TW" b="1">
                <a:solidFill>
                  <a:srgbClr val="334D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>
                <a:solidFill>
                  <a:srgbClr val="EC8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</a:t>
            </a:r>
            <a:endParaRPr b="1">
              <a:solidFill>
                <a:srgbClr val="EC835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66" name="Google Shape;1166;p29"/>
          <p:cNvSpPr txBox="1">
            <a:spLocks noGrp="1"/>
          </p:cNvSpPr>
          <p:nvPr>
            <p:ph type="subTitle" idx="1"/>
          </p:nvPr>
        </p:nvSpPr>
        <p:spPr>
          <a:xfrm>
            <a:off x="1910450" y="3450925"/>
            <a:ext cx="5323200" cy="4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報告人：陳禹璋、吳書逸、李宇辰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67" name="Google Shape;1167;p29"/>
          <p:cNvSpPr txBox="1"/>
          <p:nvPr/>
        </p:nvSpPr>
        <p:spPr>
          <a:xfrm>
            <a:off x="6776124" y="342850"/>
            <a:ext cx="18687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C8353"/>
                </a:solidFill>
                <a:latin typeface="Tilt Warp"/>
                <a:ea typeface="Tilt Warp"/>
                <a:cs typeface="Tilt Warp"/>
                <a:sym typeface="Tilt Warp"/>
              </a:rPr>
              <a:t>3rd </a:t>
            </a:r>
            <a:r>
              <a:rPr lang="en" sz="2000">
                <a:solidFill>
                  <a:srgbClr val="334D80"/>
                </a:solidFill>
                <a:latin typeface="Tilt Warp"/>
                <a:ea typeface="Tilt Warp"/>
                <a:cs typeface="Tilt Warp"/>
                <a:sym typeface="Tilt Warp"/>
              </a:rPr>
              <a:t>Grade</a:t>
            </a:r>
            <a:endParaRPr sz="2000">
              <a:solidFill>
                <a:srgbClr val="334D80"/>
              </a:solidFill>
              <a:latin typeface="Tilt Warp"/>
              <a:ea typeface="Tilt Warp"/>
              <a:cs typeface="Tilt Warp"/>
              <a:sym typeface="Tilt Warp"/>
            </a:endParaRPr>
          </a:p>
        </p:txBody>
      </p:sp>
      <p:cxnSp>
        <p:nvCxnSpPr>
          <p:cNvPr id="1168" name="Google Shape;1168;p29"/>
          <p:cNvCxnSpPr/>
          <p:nvPr/>
        </p:nvCxnSpPr>
        <p:spPr>
          <a:xfrm>
            <a:off x="3169800" y="3933025"/>
            <a:ext cx="2652000" cy="0"/>
          </a:xfrm>
          <a:prstGeom prst="straightConnector1">
            <a:avLst/>
          </a:prstGeom>
          <a:noFill/>
          <a:ln w="19050" cap="flat" cmpd="sng">
            <a:solidFill>
              <a:srgbClr val="00196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9" name="Google Shape;1169;p29"/>
          <p:cNvGrpSpPr/>
          <p:nvPr/>
        </p:nvGrpSpPr>
        <p:grpSpPr>
          <a:xfrm rot="5700791">
            <a:off x="7390977" y="317243"/>
            <a:ext cx="171796" cy="954515"/>
            <a:chOff x="3708000" y="2146320"/>
            <a:chExt cx="127440" cy="708120"/>
          </a:xfrm>
        </p:grpSpPr>
        <p:sp>
          <p:nvSpPr>
            <p:cNvPr id="1170" name="Google Shape;1170;p29"/>
            <p:cNvSpPr/>
            <p:nvPr/>
          </p:nvSpPr>
          <p:spPr>
            <a:xfrm>
              <a:off x="3735360" y="2146320"/>
              <a:ext cx="70560" cy="708120"/>
            </a:xfrm>
            <a:custGeom>
              <a:avLst/>
              <a:gdLst/>
              <a:ahLst/>
              <a:cxnLst/>
              <a:rect l="l" t="t" r="r" b="b"/>
              <a:pathLst>
                <a:path w="196" h="1967" extrusionOk="0">
                  <a:moveTo>
                    <a:pt x="172" y="1967"/>
                  </a:moveTo>
                  <a:lnTo>
                    <a:pt x="172" y="1967"/>
                  </a:lnTo>
                  <a:cubicBezTo>
                    <a:pt x="162" y="1966"/>
                    <a:pt x="154" y="1958"/>
                    <a:pt x="155" y="1948"/>
                  </a:cubicBezTo>
                  <a:cubicBezTo>
                    <a:pt x="197" y="950"/>
                    <a:pt x="3" y="31"/>
                    <a:pt x="1" y="21"/>
                  </a:cubicBezTo>
                  <a:cubicBezTo>
                    <a:pt x="-1" y="12"/>
                    <a:pt x="5" y="2"/>
                    <a:pt x="14" y="0"/>
                  </a:cubicBezTo>
                  <a:cubicBezTo>
                    <a:pt x="24" y="-2"/>
                    <a:pt x="33" y="4"/>
                    <a:pt x="35" y="14"/>
                  </a:cubicBezTo>
                  <a:cubicBezTo>
                    <a:pt x="37" y="23"/>
                    <a:pt x="232" y="946"/>
                    <a:pt x="190" y="1950"/>
                  </a:cubicBezTo>
                  <a:cubicBezTo>
                    <a:pt x="190" y="1959"/>
                    <a:pt x="182" y="1967"/>
                    <a:pt x="172" y="1967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3708000" y="2176920"/>
              <a:ext cx="77400" cy="26280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8" y="73"/>
                  </a:moveTo>
                  <a:cubicBezTo>
                    <a:pt x="10" y="73"/>
                    <a:pt x="3" y="67"/>
                    <a:pt x="1" y="59"/>
                  </a:cubicBezTo>
                  <a:cubicBezTo>
                    <a:pt x="-1" y="49"/>
                    <a:pt x="5" y="40"/>
                    <a:pt x="15" y="38"/>
                  </a:cubicBezTo>
                  <a:lnTo>
                    <a:pt x="194" y="0"/>
                  </a:lnTo>
                  <a:cubicBezTo>
                    <a:pt x="204" y="-2"/>
                    <a:pt x="213" y="5"/>
                    <a:pt x="215" y="14"/>
                  </a:cubicBezTo>
                  <a:cubicBezTo>
                    <a:pt x="217" y="24"/>
                    <a:pt x="211" y="33"/>
                    <a:pt x="202" y="35"/>
                  </a:cubicBezTo>
                  <a:lnTo>
                    <a:pt x="22" y="72"/>
                  </a:lnTo>
                  <a:cubicBezTo>
                    <a:pt x="21" y="73"/>
                    <a:pt x="20" y="73"/>
                    <a:pt x="18" y="73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3760200" y="2813040"/>
              <a:ext cx="75240" cy="12960"/>
            </a:xfrm>
            <a:custGeom>
              <a:avLst/>
              <a:gdLst/>
              <a:ahLst/>
              <a:cxnLst/>
              <a:rect l="l" t="t" r="r" b="b"/>
              <a:pathLst>
                <a:path w="209" h="36" extrusionOk="0">
                  <a:moveTo>
                    <a:pt x="191" y="36"/>
                  </a:moveTo>
                  <a:lnTo>
                    <a:pt x="18" y="36"/>
                  </a:ln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191" y="0"/>
                  </a:lnTo>
                  <a:cubicBezTo>
                    <a:pt x="201" y="0"/>
                    <a:pt x="209" y="8"/>
                    <a:pt x="209" y="18"/>
                  </a:cubicBezTo>
                  <a:cubicBezTo>
                    <a:pt x="209" y="28"/>
                    <a:pt x="201" y="36"/>
                    <a:pt x="191" y="36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3772800" y="2791800"/>
              <a:ext cx="54000" cy="504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18" y="140"/>
                  </a:moveTo>
                  <a:cubicBezTo>
                    <a:pt x="13" y="140"/>
                    <a:pt x="8" y="138"/>
                    <a:pt x="5" y="134"/>
                  </a:cubicBezTo>
                  <a:cubicBezTo>
                    <a:pt x="-2" y="127"/>
                    <a:pt x="-1" y="116"/>
                    <a:pt x="6" y="109"/>
                  </a:cubicBezTo>
                  <a:lnTo>
                    <a:pt x="121" y="5"/>
                  </a:lnTo>
                  <a:cubicBezTo>
                    <a:pt x="128" y="-2"/>
                    <a:pt x="139" y="-1"/>
                    <a:pt x="146" y="6"/>
                  </a:cubicBezTo>
                  <a:cubicBezTo>
                    <a:pt x="152" y="13"/>
                    <a:pt x="152" y="24"/>
                    <a:pt x="144" y="31"/>
                  </a:cubicBezTo>
                  <a:lnTo>
                    <a:pt x="30" y="135"/>
                  </a:lnTo>
                  <a:cubicBezTo>
                    <a:pt x="26" y="138"/>
                    <a:pt x="22" y="140"/>
                    <a:pt x="18" y="140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5400" rIns="90000" bIns="5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3726000" y="2157480"/>
              <a:ext cx="46080" cy="59040"/>
            </a:xfrm>
            <a:custGeom>
              <a:avLst/>
              <a:gdLst/>
              <a:ahLst/>
              <a:cxnLst/>
              <a:rect l="l" t="t" r="r" b="b"/>
              <a:pathLst>
                <a:path w="128" h="164" extrusionOk="0">
                  <a:moveTo>
                    <a:pt x="18" y="164"/>
                  </a:moveTo>
                  <a:cubicBezTo>
                    <a:pt x="14" y="164"/>
                    <a:pt x="10" y="163"/>
                    <a:pt x="7" y="160"/>
                  </a:cubicBezTo>
                  <a:cubicBezTo>
                    <a:pt x="-1" y="155"/>
                    <a:pt x="-2" y="144"/>
                    <a:pt x="3" y="136"/>
                  </a:cubicBezTo>
                  <a:lnTo>
                    <a:pt x="96" y="7"/>
                  </a:lnTo>
                  <a:cubicBezTo>
                    <a:pt x="102" y="-1"/>
                    <a:pt x="113" y="-2"/>
                    <a:pt x="121" y="3"/>
                  </a:cubicBezTo>
                  <a:cubicBezTo>
                    <a:pt x="129" y="9"/>
                    <a:pt x="130" y="20"/>
                    <a:pt x="125" y="28"/>
                  </a:cubicBezTo>
                  <a:lnTo>
                    <a:pt x="32" y="156"/>
                  </a:lnTo>
                  <a:cubicBezTo>
                    <a:pt x="29" y="161"/>
                    <a:pt x="23" y="164"/>
                    <a:pt x="18" y="164"/>
                  </a:cubicBezTo>
                  <a:close/>
                </a:path>
              </a:pathLst>
            </a:custGeom>
            <a:solidFill>
              <a:srgbClr val="00116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14025" rIns="90000" bIns="14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1"/>
          <p:cNvSpPr txBox="1">
            <a:spLocks noGrp="1"/>
          </p:cNvSpPr>
          <p:nvPr>
            <p:ph type="title" idx="15"/>
          </p:nvPr>
        </p:nvSpPr>
        <p:spPr>
          <a:xfrm>
            <a:off x="1054049" y="567650"/>
            <a:ext cx="70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網站架構圖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BB35E6-C84E-1DF7-B11F-20405BBF2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50" y="1327825"/>
            <a:ext cx="7035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35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3"/>
          <p:cNvSpPr txBox="1">
            <a:spLocks noGrp="1"/>
          </p:cNvSpPr>
          <p:nvPr>
            <p:ph type="title"/>
          </p:nvPr>
        </p:nvSpPr>
        <p:spPr>
          <a:xfrm>
            <a:off x="1888500" y="2390463"/>
            <a:ext cx="53670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網站內容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4" name="Google Shape;1214;p33"/>
          <p:cNvSpPr txBox="1">
            <a:spLocks noGrp="1"/>
          </p:cNvSpPr>
          <p:nvPr>
            <p:ph type="title" idx="2"/>
          </p:nvPr>
        </p:nvSpPr>
        <p:spPr>
          <a:xfrm>
            <a:off x="3575400" y="1056388"/>
            <a:ext cx="1969500" cy="10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215" name="Google Shape;1215;p33"/>
          <p:cNvGrpSpPr/>
          <p:nvPr/>
        </p:nvGrpSpPr>
        <p:grpSpPr>
          <a:xfrm rot="900148">
            <a:off x="7393647" y="65001"/>
            <a:ext cx="2224445" cy="2305449"/>
            <a:chOff x="6685560" y="-446040"/>
            <a:chExt cx="3539160" cy="3668040"/>
          </a:xfrm>
        </p:grpSpPr>
        <p:sp>
          <p:nvSpPr>
            <p:cNvPr id="1216" name="Google Shape;1216;p33"/>
            <p:cNvSpPr/>
            <p:nvPr/>
          </p:nvSpPr>
          <p:spPr>
            <a:xfrm>
              <a:off x="6685560" y="-446040"/>
              <a:ext cx="3539160" cy="3668040"/>
            </a:xfrm>
            <a:custGeom>
              <a:avLst/>
              <a:gdLst/>
              <a:ahLst/>
              <a:cxnLst/>
              <a:rect l="l" t="t" r="r" b="b"/>
              <a:pathLst>
                <a:path w="9831" h="10189" extrusionOk="0">
                  <a:moveTo>
                    <a:pt x="9588" y="6836"/>
                  </a:moveTo>
                  <a:lnTo>
                    <a:pt x="5111" y="10076"/>
                  </a:lnTo>
                  <a:cubicBezTo>
                    <a:pt x="4848" y="10267"/>
                    <a:pt x="4480" y="10208"/>
                    <a:pt x="4289" y="9945"/>
                  </a:cubicBezTo>
                  <a:lnTo>
                    <a:pt x="111" y="4175"/>
                  </a:lnTo>
                  <a:cubicBezTo>
                    <a:pt x="-79" y="3912"/>
                    <a:pt x="-20" y="3544"/>
                    <a:pt x="243" y="3354"/>
                  </a:cubicBezTo>
                  <a:lnTo>
                    <a:pt x="4720" y="112"/>
                  </a:lnTo>
                  <a:cubicBezTo>
                    <a:pt x="4983" y="-78"/>
                    <a:pt x="5351" y="-19"/>
                    <a:pt x="5542" y="244"/>
                  </a:cubicBezTo>
                  <a:lnTo>
                    <a:pt x="9719" y="6014"/>
                  </a:lnTo>
                  <a:cubicBezTo>
                    <a:pt x="9910" y="6278"/>
                    <a:pt x="9851" y="6646"/>
                    <a:pt x="9588" y="68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6948360" y="-199080"/>
              <a:ext cx="2962080" cy="3103200"/>
            </a:xfrm>
            <a:custGeom>
              <a:avLst/>
              <a:gdLst/>
              <a:ahLst/>
              <a:cxnLst/>
              <a:rect l="l" t="t" r="r" b="b"/>
              <a:pathLst>
                <a:path w="8228" h="8620" extrusionOk="0">
                  <a:moveTo>
                    <a:pt x="4175" y="0"/>
                  </a:moveTo>
                  <a:lnTo>
                    <a:pt x="0" y="3022"/>
                  </a:lnTo>
                  <a:lnTo>
                    <a:pt x="4053" y="8620"/>
                  </a:lnTo>
                  <a:lnTo>
                    <a:pt x="8228" y="5599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7044840" y="-232920"/>
              <a:ext cx="1239480" cy="1058040"/>
            </a:xfrm>
            <a:custGeom>
              <a:avLst/>
              <a:gdLst/>
              <a:ahLst/>
              <a:cxnLst/>
              <a:rect l="l" t="t" r="r" b="b"/>
              <a:pathLst>
                <a:path w="3443" h="2939" extrusionOk="0">
                  <a:moveTo>
                    <a:pt x="2128" y="368"/>
                  </a:moveTo>
                  <a:cubicBezTo>
                    <a:pt x="2042" y="430"/>
                    <a:pt x="1929" y="432"/>
                    <a:pt x="1838" y="378"/>
                  </a:cubicBezTo>
                  <a:cubicBezTo>
                    <a:pt x="1572" y="218"/>
                    <a:pt x="1225" y="222"/>
                    <a:pt x="958" y="415"/>
                  </a:cubicBezTo>
                  <a:lnTo>
                    <a:pt x="958" y="415"/>
                  </a:lnTo>
                  <a:cubicBezTo>
                    <a:pt x="691" y="609"/>
                    <a:pt x="579" y="937"/>
                    <a:pt x="648" y="1239"/>
                  </a:cubicBezTo>
                  <a:cubicBezTo>
                    <a:pt x="671" y="1343"/>
                    <a:pt x="633" y="1450"/>
                    <a:pt x="547" y="1512"/>
                  </a:cubicBezTo>
                  <a:lnTo>
                    <a:pt x="108" y="1830"/>
                  </a:lnTo>
                  <a:cubicBezTo>
                    <a:pt x="-9" y="1915"/>
                    <a:pt x="-35" y="2078"/>
                    <a:pt x="49" y="2195"/>
                  </a:cubicBezTo>
                  <a:lnTo>
                    <a:pt x="510" y="2832"/>
                  </a:lnTo>
                  <a:cubicBezTo>
                    <a:pt x="594" y="2948"/>
                    <a:pt x="758" y="2975"/>
                    <a:pt x="875" y="2890"/>
                  </a:cubicBezTo>
                  <a:lnTo>
                    <a:pt x="3335" y="1109"/>
                  </a:lnTo>
                  <a:cubicBezTo>
                    <a:pt x="3452" y="1024"/>
                    <a:pt x="3478" y="861"/>
                    <a:pt x="3393" y="744"/>
                  </a:cubicBezTo>
                  <a:lnTo>
                    <a:pt x="2933" y="108"/>
                  </a:lnTo>
                  <a:cubicBezTo>
                    <a:pt x="2848" y="-9"/>
                    <a:pt x="2685" y="-35"/>
                    <a:pt x="2568" y="49"/>
                  </a:cubicBezTo>
                  <a:lnTo>
                    <a:pt x="2128" y="3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399080" y="264600"/>
              <a:ext cx="1770840" cy="1717560"/>
            </a:xfrm>
            <a:custGeom>
              <a:avLst/>
              <a:gdLst/>
              <a:ahLst/>
              <a:cxnLst/>
              <a:rect l="l" t="t" r="r" b="b"/>
              <a:pathLst>
                <a:path w="4919" h="4771" extrusionOk="0">
                  <a:moveTo>
                    <a:pt x="4919" y="2544"/>
                  </a:moveTo>
                  <a:lnTo>
                    <a:pt x="1842" y="4771"/>
                  </a:lnTo>
                  <a:lnTo>
                    <a:pt x="0" y="2227"/>
                  </a:lnTo>
                  <a:lnTo>
                    <a:pt x="3077" y="0"/>
                  </a:lnTo>
                  <a:lnTo>
                    <a:pt x="4919" y="25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8197920" y="1902600"/>
              <a:ext cx="334080" cy="241920"/>
            </a:xfrm>
            <a:custGeom>
              <a:avLst/>
              <a:gdLst/>
              <a:ahLst/>
              <a:cxnLst/>
              <a:rect l="l" t="t" r="r" b="b"/>
              <a:pathLst>
                <a:path w="928" h="672" extrusionOk="0">
                  <a:moveTo>
                    <a:pt x="0" y="672"/>
                  </a:moveTo>
                  <a:lnTo>
                    <a:pt x="928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8348040" y="2110320"/>
              <a:ext cx="334440" cy="241920"/>
            </a:xfrm>
            <a:custGeom>
              <a:avLst/>
              <a:gdLst/>
              <a:ahLst/>
              <a:cxnLst/>
              <a:rect l="l" t="t" r="r" b="b"/>
              <a:pathLst>
                <a:path w="929" h="672" extrusionOk="0">
                  <a:moveTo>
                    <a:pt x="0" y="672"/>
                  </a:moveTo>
                  <a:lnTo>
                    <a:pt x="929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760600" y="1351080"/>
              <a:ext cx="870480" cy="852480"/>
            </a:xfrm>
            <a:custGeom>
              <a:avLst/>
              <a:gdLst/>
              <a:ahLst/>
              <a:cxnLst/>
              <a:rect l="l" t="t" r="r" b="b"/>
              <a:pathLst>
                <a:path w="2418" h="2368" extrusionOk="0">
                  <a:moveTo>
                    <a:pt x="2418" y="1296"/>
                  </a:moveTo>
                  <a:lnTo>
                    <a:pt x="939" y="2368"/>
                  </a:lnTo>
                  <a:lnTo>
                    <a:pt x="0" y="1072"/>
                  </a:lnTo>
                  <a:lnTo>
                    <a:pt x="1480" y="0"/>
                  </a:lnTo>
                  <a:lnTo>
                    <a:pt x="2418" y="1296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8929800" y="1588680"/>
              <a:ext cx="532080" cy="385200"/>
            </a:xfrm>
            <a:custGeom>
              <a:avLst/>
              <a:gdLst/>
              <a:ahLst/>
              <a:cxnLst/>
              <a:rect l="l" t="t" r="r" b="b"/>
              <a:pathLst>
                <a:path w="1478" h="1070" extrusionOk="0">
                  <a:moveTo>
                    <a:pt x="1478" y="0"/>
                  </a:moveTo>
                  <a:lnTo>
                    <a:pt x="0" y="1070"/>
                  </a:lnTo>
                  <a:lnTo>
                    <a:pt x="147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8570880" y="704520"/>
              <a:ext cx="323640" cy="231840"/>
            </a:xfrm>
            <a:custGeom>
              <a:avLst/>
              <a:gdLst/>
              <a:ahLst/>
              <a:cxnLst/>
              <a:rect l="l" t="t" r="r" b="b"/>
              <a:pathLst>
                <a:path w="899" h="644" extrusionOk="0">
                  <a:moveTo>
                    <a:pt x="601" y="482"/>
                  </a:moveTo>
                  <a:lnTo>
                    <a:pt x="378" y="644"/>
                  </a:lnTo>
                  <a:lnTo>
                    <a:pt x="0" y="122"/>
                  </a:lnTo>
                  <a:cubicBezTo>
                    <a:pt x="288" y="-86"/>
                    <a:pt x="691" y="-22"/>
                    <a:pt x="899" y="266"/>
                  </a:cubicBezTo>
                  <a:lnTo>
                    <a:pt x="601" y="48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7579440" y="1100880"/>
              <a:ext cx="324000" cy="231840"/>
            </a:xfrm>
            <a:custGeom>
              <a:avLst/>
              <a:gdLst/>
              <a:ahLst/>
              <a:cxnLst/>
              <a:rect l="l" t="t" r="r" b="b"/>
              <a:pathLst>
                <a:path w="900" h="644" extrusionOk="0">
                  <a:moveTo>
                    <a:pt x="602" y="483"/>
                  </a:moveTo>
                  <a:lnTo>
                    <a:pt x="378" y="644"/>
                  </a:lnTo>
                  <a:lnTo>
                    <a:pt x="0" y="123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602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8318160" y="1466280"/>
              <a:ext cx="324000" cy="232200"/>
            </a:xfrm>
            <a:custGeom>
              <a:avLst/>
              <a:gdLst/>
              <a:ahLst/>
              <a:cxnLst/>
              <a:rect l="l" t="t" r="r" b="b"/>
              <a:pathLst>
                <a:path w="900" h="645" extrusionOk="0">
                  <a:moveTo>
                    <a:pt x="601" y="483"/>
                  </a:moveTo>
                  <a:lnTo>
                    <a:pt x="378" y="645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900" y="267"/>
                  </a:lnTo>
                  <a:lnTo>
                    <a:pt x="601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7636320" y="939600"/>
              <a:ext cx="622080" cy="450360"/>
            </a:xfrm>
            <a:custGeom>
              <a:avLst/>
              <a:gdLst/>
              <a:ahLst/>
              <a:cxnLst/>
              <a:rect l="l" t="t" r="r" b="b"/>
              <a:pathLst>
                <a:path w="1728" h="1251" extrusionOk="0">
                  <a:moveTo>
                    <a:pt x="0" y="1251"/>
                  </a:moveTo>
                  <a:lnTo>
                    <a:pt x="1728" y="0"/>
                  </a:lnTo>
                  <a:lnTo>
                    <a:pt x="0" y="125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8561160" y="982800"/>
              <a:ext cx="442080" cy="401040"/>
            </a:xfrm>
            <a:custGeom>
              <a:avLst/>
              <a:gdLst/>
              <a:ahLst/>
              <a:cxnLst/>
              <a:rect l="l" t="t" r="r" b="b"/>
              <a:pathLst>
                <a:path w="1228" h="1114" extrusionOk="0">
                  <a:moveTo>
                    <a:pt x="886" y="0"/>
                  </a:moveTo>
                  <a:lnTo>
                    <a:pt x="0" y="642"/>
                  </a:lnTo>
                  <a:lnTo>
                    <a:pt x="342" y="1114"/>
                  </a:lnTo>
                  <a:lnTo>
                    <a:pt x="1228" y="473"/>
                  </a:lnTo>
                  <a:lnTo>
                    <a:pt x="88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8146800" y="411120"/>
              <a:ext cx="442440" cy="401040"/>
            </a:xfrm>
            <a:custGeom>
              <a:avLst/>
              <a:gdLst/>
              <a:ahLst/>
              <a:cxnLst/>
              <a:rect l="l" t="t" r="r" b="b"/>
              <a:pathLst>
                <a:path w="1229" h="1114" extrusionOk="0">
                  <a:moveTo>
                    <a:pt x="887" y="0"/>
                  </a:moveTo>
                  <a:lnTo>
                    <a:pt x="0" y="641"/>
                  </a:lnTo>
                  <a:lnTo>
                    <a:pt x="343" y="1114"/>
                  </a:lnTo>
                  <a:lnTo>
                    <a:pt x="1229" y="472"/>
                  </a:lnTo>
                  <a:lnTo>
                    <a:pt x="88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7880040" y="1355040"/>
              <a:ext cx="365400" cy="385200"/>
            </a:xfrm>
            <a:custGeom>
              <a:avLst/>
              <a:gdLst/>
              <a:ahLst/>
              <a:cxnLst/>
              <a:rect l="l" t="t" r="r" b="b"/>
              <a:pathLst>
                <a:path w="1015" h="1070" extrusionOk="0">
                  <a:moveTo>
                    <a:pt x="505" y="0"/>
                  </a:moveTo>
                  <a:lnTo>
                    <a:pt x="0" y="366"/>
                  </a:lnTo>
                  <a:lnTo>
                    <a:pt x="510" y="1070"/>
                  </a:lnTo>
                  <a:lnTo>
                    <a:pt x="1015" y="704"/>
                  </a:lnTo>
                  <a:lnTo>
                    <a:pt x="50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33"/>
          <p:cNvGrpSpPr/>
          <p:nvPr/>
        </p:nvGrpSpPr>
        <p:grpSpPr>
          <a:xfrm rot="2700000">
            <a:off x="7014275" y="1264014"/>
            <a:ext cx="1070183" cy="605387"/>
            <a:chOff x="1195575" y="1247040"/>
            <a:chExt cx="501480" cy="283680"/>
          </a:xfrm>
        </p:grpSpPr>
        <p:grpSp>
          <p:nvGrpSpPr>
            <p:cNvPr id="1232" name="Google Shape;1232;p33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1233" name="Google Shape;1233;p33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3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5" name="Google Shape;1235;p33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 w="9525" cap="flat" cmpd="sng">
              <a:solidFill>
                <a:srgbClr val="001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6" name="Google Shape;1236;p33"/>
          <p:cNvCxnSpPr/>
          <p:nvPr/>
        </p:nvCxnSpPr>
        <p:spPr>
          <a:xfrm>
            <a:off x="3169800" y="3786675"/>
            <a:ext cx="2652000" cy="0"/>
          </a:xfrm>
          <a:prstGeom prst="straightConnector1">
            <a:avLst/>
          </a:prstGeom>
          <a:noFill/>
          <a:ln w="19050" cap="flat" cmpd="sng">
            <a:solidFill>
              <a:srgbClr val="00196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863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2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網站內容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 descr="一張含有 文字, 樹狀, 天空, 螢幕擷取畫面 的圖片&#10;&#10;自動產生的描述">
            <a:extLst>
              <a:ext uri="{FF2B5EF4-FFF2-40B4-BE49-F238E27FC236}">
                <a16:creationId xmlns:a16="http://schemas.microsoft.com/office/drawing/2014/main" id="{82F103A3-E7C1-D0AF-D2C5-17028F7A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31700"/>
            <a:ext cx="6350001" cy="31927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EB31E09-97D8-8691-5B50-67471AA81451}"/>
              </a:ext>
            </a:extLst>
          </p:cNvPr>
          <p:cNvSpPr/>
          <p:nvPr/>
        </p:nvSpPr>
        <p:spPr>
          <a:xfrm>
            <a:off x="6007805" y="922514"/>
            <a:ext cx="938388" cy="324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ea typeface="新細明體"/>
                <a:cs typeface="Arial"/>
              </a:rPr>
              <a:t>輔助功能</a:t>
            </a:r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A2ADCD-05E9-CAA6-72D0-FC327371A5F2}"/>
              </a:ext>
            </a:extLst>
          </p:cNvPr>
          <p:cNvSpPr/>
          <p:nvPr/>
        </p:nvSpPr>
        <p:spPr>
          <a:xfrm>
            <a:off x="5459236" y="1361722"/>
            <a:ext cx="2286000" cy="24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30C226-4993-0DBB-4901-45428E150BE2}"/>
              </a:ext>
            </a:extLst>
          </p:cNvPr>
          <p:cNvSpPr/>
          <p:nvPr/>
        </p:nvSpPr>
        <p:spPr>
          <a:xfrm>
            <a:off x="7792860" y="2411236"/>
            <a:ext cx="938388" cy="324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ea typeface="新細明體"/>
                <a:cs typeface="Arial"/>
              </a:rPr>
              <a:t>主要功能</a:t>
            </a:r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6AD0E4-E62F-D90D-0ACD-1AACE7AC7689}"/>
              </a:ext>
            </a:extLst>
          </p:cNvPr>
          <p:cNvSpPr/>
          <p:nvPr/>
        </p:nvSpPr>
        <p:spPr>
          <a:xfrm>
            <a:off x="5374569" y="2067277"/>
            <a:ext cx="2286000" cy="2151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2C430F9-F0E7-C627-BC6C-020F3B4DDE0A}"/>
              </a:ext>
            </a:extLst>
          </p:cNvPr>
          <p:cNvSpPr/>
          <p:nvPr/>
        </p:nvSpPr>
        <p:spPr>
          <a:xfrm>
            <a:off x="3194402" y="3972277"/>
            <a:ext cx="557390" cy="246944"/>
          </a:xfrm>
          <a:prstGeom prst="rect">
            <a:avLst/>
          </a:prstGeom>
          <a:noFill/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C1B56A-C7F9-E6A6-EE39-F941D11AAC73}"/>
              </a:ext>
            </a:extLst>
          </p:cNvPr>
          <p:cNvSpPr/>
          <p:nvPr/>
        </p:nvSpPr>
        <p:spPr>
          <a:xfrm>
            <a:off x="3002138" y="4415014"/>
            <a:ext cx="938388" cy="324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ea typeface="新細明體"/>
                <a:cs typeface="Arial"/>
              </a:rPr>
              <a:t>圖片功能</a:t>
            </a:r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98E9B80-78E9-9D03-3F9A-5135793D832F}"/>
              </a:ext>
            </a:extLst>
          </p:cNvPr>
          <p:cNvSpPr txBox="1"/>
          <p:nvPr/>
        </p:nvSpPr>
        <p:spPr>
          <a:xfrm>
            <a:off x="3044283" y="2187029"/>
            <a:ext cx="3055434" cy="769441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dkEdge">
            <a:bevelT w="2540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網頁完成圖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F6F2913-34C4-9ECC-8B77-4CF466F22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89" y="230940"/>
            <a:ext cx="8111222" cy="4327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98E9B80-78E9-9D03-3F9A-5135793D832F}"/>
              </a:ext>
            </a:extLst>
          </p:cNvPr>
          <p:cNvSpPr txBox="1"/>
          <p:nvPr/>
        </p:nvSpPr>
        <p:spPr>
          <a:xfrm>
            <a:off x="3044283" y="4558725"/>
            <a:ext cx="305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</p:spTree>
    <p:extLst>
      <p:ext uri="{BB962C8B-B14F-4D97-AF65-F5344CB8AC3E}">
        <p14:creationId xmlns:p14="http://schemas.microsoft.com/office/powerpoint/2010/main" val="1490646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F6F2913-34C4-9ECC-8B77-4CF466F22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21" y="2424367"/>
            <a:ext cx="3890748" cy="20759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CE9352-5822-50C9-5410-25EFAD5F8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115" y="283563"/>
            <a:ext cx="3631365" cy="201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98E9B80-78E9-9D03-3F9A-5135793D832F}"/>
              </a:ext>
            </a:extLst>
          </p:cNvPr>
          <p:cNvSpPr txBox="1"/>
          <p:nvPr/>
        </p:nvSpPr>
        <p:spPr>
          <a:xfrm>
            <a:off x="2426476" y="4558724"/>
            <a:ext cx="407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首頁輪播圖效果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FF34BE-C489-9842-133E-94690AE96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48" y="277118"/>
            <a:ext cx="3568226" cy="201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68401A-177A-FA04-B2DE-36EBBFC68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8" y="2417921"/>
            <a:ext cx="3607748" cy="201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9654CA0-E679-61D3-7542-439EE19560F8}"/>
              </a:ext>
            </a:extLst>
          </p:cNvPr>
          <p:cNvSpPr/>
          <p:nvPr/>
        </p:nvSpPr>
        <p:spPr>
          <a:xfrm>
            <a:off x="4809892" y="2638701"/>
            <a:ext cx="2616819" cy="1516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</p:spTree>
    <p:extLst>
      <p:ext uri="{BB962C8B-B14F-4D97-AF65-F5344CB8AC3E}">
        <p14:creationId xmlns:p14="http://schemas.microsoft.com/office/powerpoint/2010/main" val="392512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98E9B80-78E9-9D03-3F9A-5135793D832F}"/>
              </a:ext>
            </a:extLst>
          </p:cNvPr>
          <p:cNvSpPr txBox="1"/>
          <p:nvPr/>
        </p:nvSpPr>
        <p:spPr>
          <a:xfrm>
            <a:off x="3044283" y="4558725"/>
            <a:ext cx="305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學生登入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769AE6E-033A-C86F-4D18-D5F6D79B6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8725"/>
            <a:ext cx="7619999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4981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98E9B80-78E9-9D03-3F9A-5135793D832F}"/>
              </a:ext>
            </a:extLst>
          </p:cNvPr>
          <p:cNvSpPr txBox="1"/>
          <p:nvPr/>
        </p:nvSpPr>
        <p:spPr>
          <a:xfrm>
            <a:off x="3044283" y="4558725"/>
            <a:ext cx="305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微積分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84163C-0591-DAFF-816D-9E95BA6E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0" y="238725"/>
            <a:ext cx="5971443" cy="43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9BA108-BADE-DFFA-12B6-F43BA88447B1}"/>
              </a:ext>
            </a:extLst>
          </p:cNvPr>
          <p:cNvGrpSpPr/>
          <p:nvPr/>
        </p:nvGrpSpPr>
        <p:grpSpPr>
          <a:xfrm>
            <a:off x="6527285" y="261764"/>
            <a:ext cx="2428594" cy="4310329"/>
            <a:chOff x="6392443" y="248396"/>
            <a:chExt cx="2428594" cy="431032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DBB54AE-7C0D-A184-5B26-6B00E5B9425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3197" y="3478725"/>
              <a:ext cx="2426400" cy="10800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B500085-57AB-72F0-0AE1-AA0D92F22F9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3197" y="248396"/>
              <a:ext cx="2425646" cy="10800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CB504C3-B65A-44CE-F543-01C3E8068B21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2443" y="1328396"/>
              <a:ext cx="2426400" cy="10800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F8A0B7B-5FD0-B5F9-FBD2-61690BE07AD0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3197" y="2408396"/>
              <a:ext cx="2427840" cy="10800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7CAFE8A-2C6A-2485-9DC9-7D9B2DDCCCE2}"/>
              </a:ext>
            </a:extLst>
          </p:cNvPr>
          <p:cNvSpPr txBox="1"/>
          <p:nvPr/>
        </p:nvSpPr>
        <p:spPr>
          <a:xfrm>
            <a:off x="6706111" y="4587327"/>
            <a:ext cx="1888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學期成績計算器</a:t>
            </a:r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A378F980-5E39-4C1F-93CD-F13BA15908CE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>
            <a:off x="3623234" y="4399403"/>
            <a:ext cx="3082877" cy="34181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FFEEA9F9-09F1-16D9-114B-B09C6E63B0AE}"/>
              </a:ext>
            </a:extLst>
          </p:cNvPr>
          <p:cNvSpPr/>
          <p:nvPr/>
        </p:nvSpPr>
        <p:spPr>
          <a:xfrm>
            <a:off x="2790610" y="4222824"/>
            <a:ext cx="832624" cy="353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12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98E9B80-78E9-9D03-3F9A-5135793D832F}"/>
              </a:ext>
            </a:extLst>
          </p:cNvPr>
          <p:cNvSpPr txBox="1"/>
          <p:nvPr/>
        </p:nvSpPr>
        <p:spPr>
          <a:xfrm>
            <a:off x="3044283" y="4558725"/>
            <a:ext cx="305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會計學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C279B7-18C1-ABA8-CCDB-807A54AA79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0" y="238725"/>
            <a:ext cx="7621200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902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98E9B80-78E9-9D03-3F9A-5135793D832F}"/>
              </a:ext>
            </a:extLst>
          </p:cNvPr>
          <p:cNvSpPr txBox="1"/>
          <p:nvPr/>
        </p:nvSpPr>
        <p:spPr>
          <a:xfrm>
            <a:off x="3044283" y="4558725"/>
            <a:ext cx="305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8681CE-0690-800A-AB9A-7A94AA69F1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0" y="231525"/>
            <a:ext cx="7621200" cy="432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964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30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rgbClr val="000000"/>
                </a:solidFill>
                <a:latin typeface="微軟正黑體"/>
                <a:ea typeface="微軟正黑體"/>
              </a:rPr>
              <a:t>目錄</a:t>
            </a:r>
            <a:endParaRPr b="1">
              <a:solidFill>
                <a:srgbClr val="000000"/>
              </a:solidFill>
              <a:latin typeface="微軟正黑體"/>
              <a:ea typeface="微軟正黑體"/>
            </a:endParaRPr>
          </a:p>
        </p:txBody>
      </p:sp>
      <p:sp>
        <p:nvSpPr>
          <p:cNvPr id="3" name="Google Shape;1213;p33">
            <a:extLst>
              <a:ext uri="{FF2B5EF4-FFF2-40B4-BE49-F238E27FC236}">
                <a16:creationId xmlns:a16="http://schemas.microsoft.com/office/drawing/2014/main" id="{809EB9E1-A5BB-7447-1E10-341724907205}"/>
              </a:ext>
            </a:extLst>
          </p:cNvPr>
          <p:cNvSpPr txBox="1">
            <a:spLocks/>
          </p:cNvSpPr>
          <p:nvPr/>
        </p:nvSpPr>
        <p:spPr>
          <a:xfrm>
            <a:off x="2170225" y="987159"/>
            <a:ext cx="4803549" cy="49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3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ilt Warp"/>
              <a:buNone/>
              <a:defRPr sz="35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TW" altLang="en-US" sz="1600" b="1">
                <a:latin typeface="微軟正黑體"/>
                <a:ea typeface="微軟正黑體"/>
              </a:rPr>
              <a:t>工作分配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zh-TW" altLang="en-US" sz="1600" b="1">
              <a:latin typeface="微軟正黑體"/>
              <a:ea typeface="微軟正黑體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TW" sz="1600" b="1">
                <a:ea typeface="微軟正黑體"/>
              </a:rPr>
              <a:t>設計理念</a:t>
            </a:r>
            <a:endParaRPr lang="zh-TW" altLang="en-US" sz="1600">
              <a:solidFill>
                <a:schemeClr val="bg1"/>
              </a:solidFill>
              <a:ea typeface="微軟正黑體"/>
              <a:cs typeface="Arial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zh-TW" altLang="en-US" sz="1600" b="1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TW" sz="1600" b="1">
                <a:solidFill>
                  <a:schemeClr val="bg1"/>
                </a:solidFill>
                <a:latin typeface="Arial"/>
                <a:ea typeface="微軟正黑體"/>
                <a:cs typeface="Arial"/>
              </a:rPr>
              <a:t>網站</a:t>
            </a:r>
            <a:r>
              <a:rPr lang="zh-TW" altLang="en-US" sz="1600" b="1">
                <a:solidFill>
                  <a:schemeClr val="bg1"/>
                </a:solidFill>
                <a:latin typeface="Arial"/>
                <a:ea typeface="微軟正黑體"/>
                <a:cs typeface="Arial"/>
              </a:rPr>
              <a:t>風格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zh-TW" altLang="en-US" sz="1600" b="1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TW" altLang="en-US" sz="1600" b="1">
                <a:solidFill>
                  <a:schemeClr val="bg1"/>
                </a:solidFill>
                <a:latin typeface="Arial"/>
                <a:ea typeface="微軟正黑體"/>
                <a:cs typeface="Arial"/>
              </a:rPr>
              <a:t>網站架構圖</a:t>
            </a:r>
            <a:endParaRPr lang="en-US" altLang="zh-TW" sz="1600" b="1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altLang="zh-TW" sz="1600" b="1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TW" altLang="en-US" sz="1600" b="1">
                <a:solidFill>
                  <a:schemeClr val="bg1"/>
                </a:solidFill>
                <a:latin typeface="Arial"/>
                <a:ea typeface="微軟正黑體"/>
                <a:cs typeface="Arial"/>
              </a:rPr>
              <a:t>網站內容​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zh-TW" altLang="en-US" sz="1600" b="1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TW" altLang="en-US" sz="1600" b="1">
                <a:solidFill>
                  <a:schemeClr val="bg1"/>
                </a:solidFill>
                <a:latin typeface="Arial"/>
                <a:ea typeface="微軟正黑體"/>
                <a:cs typeface="Arial"/>
              </a:rPr>
              <a:t>使用技術​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zh-TW" altLang="en-US" sz="1600" b="1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TW" altLang="en-US" sz="1600" b="1">
                <a:solidFill>
                  <a:schemeClr val="bg1"/>
                </a:solidFill>
                <a:latin typeface="Arial"/>
                <a:ea typeface="微軟正黑體"/>
                <a:cs typeface="Arial"/>
              </a:rPr>
              <a:t>未來期望</a:t>
            </a:r>
          </a:p>
          <a:p>
            <a:pPr marL="457200" indent="-457200" algn="l">
              <a:buFont typeface="Arial"/>
              <a:buChar char="•"/>
            </a:pPr>
            <a:endParaRPr lang="zh-TW" altLang="en-US" sz="1800" b="1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  <a:p>
            <a:pPr marL="457200" indent="-457200" algn="l">
              <a:buFont typeface="Arial"/>
              <a:buChar char="•"/>
            </a:pPr>
            <a:endParaRPr lang="zh-TW" altLang="en-US" sz="1800" b="1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  <a:p>
            <a:pPr marL="457200" indent="-457200" algn="l">
              <a:buFont typeface="Arial"/>
              <a:buChar char="•"/>
            </a:pPr>
            <a:endParaRPr lang="zh-TW" altLang="en-US" sz="1800" b="1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  <a:p>
            <a:pPr marL="457200" indent="-457200" algn="l">
              <a:buFont typeface="Arial"/>
              <a:buChar char="•"/>
            </a:pPr>
            <a:endParaRPr lang="zh-TW" altLang="en-US" b="1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</p:txBody>
      </p:sp>
      <p:pic>
        <p:nvPicPr>
          <p:cNvPr id="3074" name="Picture 2" descr="Online test ">
            <a:extLst>
              <a:ext uri="{FF2B5EF4-FFF2-40B4-BE49-F238E27FC236}">
                <a16:creationId xmlns:a16="http://schemas.microsoft.com/office/drawing/2014/main" id="{4CFB2BB4-B57B-A0A4-F517-28B0EBD8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24" y="364226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CF1E076-B5A0-8C96-2ACE-14EB6B0E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62" y="3135850"/>
            <a:ext cx="2627112" cy="1440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98E9B80-78E9-9D03-3F9A-5135793D832F}"/>
              </a:ext>
            </a:extLst>
          </p:cNvPr>
          <p:cNvSpPr txBox="1"/>
          <p:nvPr/>
        </p:nvSpPr>
        <p:spPr>
          <a:xfrm>
            <a:off x="3044283" y="4558725"/>
            <a:ext cx="305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41D6D8-52CD-1E8A-022D-D91351B0A5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0" y="231525"/>
            <a:ext cx="7621200" cy="432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7767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3"/>
          <p:cNvSpPr txBox="1">
            <a:spLocks noGrp="1"/>
          </p:cNvSpPr>
          <p:nvPr>
            <p:ph type="title"/>
          </p:nvPr>
        </p:nvSpPr>
        <p:spPr>
          <a:xfrm>
            <a:off x="1888500" y="2390463"/>
            <a:ext cx="53670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4" name="Google Shape;1214;p33"/>
          <p:cNvSpPr txBox="1">
            <a:spLocks noGrp="1"/>
          </p:cNvSpPr>
          <p:nvPr>
            <p:ph type="title" idx="2"/>
          </p:nvPr>
        </p:nvSpPr>
        <p:spPr>
          <a:xfrm>
            <a:off x="3575400" y="1056388"/>
            <a:ext cx="1969500" cy="10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215" name="Google Shape;1215;p33"/>
          <p:cNvGrpSpPr/>
          <p:nvPr/>
        </p:nvGrpSpPr>
        <p:grpSpPr>
          <a:xfrm rot="900148">
            <a:off x="7393647" y="65001"/>
            <a:ext cx="2224445" cy="2305449"/>
            <a:chOff x="6685560" y="-446040"/>
            <a:chExt cx="3539160" cy="3668040"/>
          </a:xfrm>
        </p:grpSpPr>
        <p:sp>
          <p:nvSpPr>
            <p:cNvPr id="1216" name="Google Shape;1216;p33"/>
            <p:cNvSpPr/>
            <p:nvPr/>
          </p:nvSpPr>
          <p:spPr>
            <a:xfrm>
              <a:off x="6685560" y="-446040"/>
              <a:ext cx="3539160" cy="3668040"/>
            </a:xfrm>
            <a:custGeom>
              <a:avLst/>
              <a:gdLst/>
              <a:ahLst/>
              <a:cxnLst/>
              <a:rect l="l" t="t" r="r" b="b"/>
              <a:pathLst>
                <a:path w="9831" h="10189" extrusionOk="0">
                  <a:moveTo>
                    <a:pt x="9588" y="6836"/>
                  </a:moveTo>
                  <a:lnTo>
                    <a:pt x="5111" y="10076"/>
                  </a:lnTo>
                  <a:cubicBezTo>
                    <a:pt x="4848" y="10267"/>
                    <a:pt x="4480" y="10208"/>
                    <a:pt x="4289" y="9945"/>
                  </a:cubicBezTo>
                  <a:lnTo>
                    <a:pt x="111" y="4175"/>
                  </a:lnTo>
                  <a:cubicBezTo>
                    <a:pt x="-79" y="3912"/>
                    <a:pt x="-20" y="3544"/>
                    <a:pt x="243" y="3354"/>
                  </a:cubicBezTo>
                  <a:lnTo>
                    <a:pt x="4720" y="112"/>
                  </a:lnTo>
                  <a:cubicBezTo>
                    <a:pt x="4983" y="-78"/>
                    <a:pt x="5351" y="-19"/>
                    <a:pt x="5542" y="244"/>
                  </a:cubicBezTo>
                  <a:lnTo>
                    <a:pt x="9719" y="6014"/>
                  </a:lnTo>
                  <a:cubicBezTo>
                    <a:pt x="9910" y="6278"/>
                    <a:pt x="9851" y="6646"/>
                    <a:pt x="9588" y="68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6948360" y="-199080"/>
              <a:ext cx="2962080" cy="3103200"/>
            </a:xfrm>
            <a:custGeom>
              <a:avLst/>
              <a:gdLst/>
              <a:ahLst/>
              <a:cxnLst/>
              <a:rect l="l" t="t" r="r" b="b"/>
              <a:pathLst>
                <a:path w="8228" h="8620" extrusionOk="0">
                  <a:moveTo>
                    <a:pt x="4175" y="0"/>
                  </a:moveTo>
                  <a:lnTo>
                    <a:pt x="0" y="3022"/>
                  </a:lnTo>
                  <a:lnTo>
                    <a:pt x="4053" y="8620"/>
                  </a:lnTo>
                  <a:lnTo>
                    <a:pt x="8228" y="5599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7044840" y="-232920"/>
              <a:ext cx="1239480" cy="1058040"/>
            </a:xfrm>
            <a:custGeom>
              <a:avLst/>
              <a:gdLst/>
              <a:ahLst/>
              <a:cxnLst/>
              <a:rect l="l" t="t" r="r" b="b"/>
              <a:pathLst>
                <a:path w="3443" h="2939" extrusionOk="0">
                  <a:moveTo>
                    <a:pt x="2128" y="368"/>
                  </a:moveTo>
                  <a:cubicBezTo>
                    <a:pt x="2042" y="430"/>
                    <a:pt x="1929" y="432"/>
                    <a:pt x="1838" y="378"/>
                  </a:cubicBezTo>
                  <a:cubicBezTo>
                    <a:pt x="1572" y="218"/>
                    <a:pt x="1225" y="222"/>
                    <a:pt x="958" y="415"/>
                  </a:cubicBezTo>
                  <a:lnTo>
                    <a:pt x="958" y="415"/>
                  </a:lnTo>
                  <a:cubicBezTo>
                    <a:pt x="691" y="609"/>
                    <a:pt x="579" y="937"/>
                    <a:pt x="648" y="1239"/>
                  </a:cubicBezTo>
                  <a:cubicBezTo>
                    <a:pt x="671" y="1343"/>
                    <a:pt x="633" y="1450"/>
                    <a:pt x="547" y="1512"/>
                  </a:cubicBezTo>
                  <a:lnTo>
                    <a:pt x="108" y="1830"/>
                  </a:lnTo>
                  <a:cubicBezTo>
                    <a:pt x="-9" y="1915"/>
                    <a:pt x="-35" y="2078"/>
                    <a:pt x="49" y="2195"/>
                  </a:cubicBezTo>
                  <a:lnTo>
                    <a:pt x="510" y="2832"/>
                  </a:lnTo>
                  <a:cubicBezTo>
                    <a:pt x="594" y="2948"/>
                    <a:pt x="758" y="2975"/>
                    <a:pt x="875" y="2890"/>
                  </a:cubicBezTo>
                  <a:lnTo>
                    <a:pt x="3335" y="1109"/>
                  </a:lnTo>
                  <a:cubicBezTo>
                    <a:pt x="3452" y="1024"/>
                    <a:pt x="3478" y="861"/>
                    <a:pt x="3393" y="744"/>
                  </a:cubicBezTo>
                  <a:lnTo>
                    <a:pt x="2933" y="108"/>
                  </a:lnTo>
                  <a:cubicBezTo>
                    <a:pt x="2848" y="-9"/>
                    <a:pt x="2685" y="-35"/>
                    <a:pt x="2568" y="49"/>
                  </a:cubicBezTo>
                  <a:lnTo>
                    <a:pt x="2128" y="3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399080" y="264600"/>
              <a:ext cx="1770840" cy="1717560"/>
            </a:xfrm>
            <a:custGeom>
              <a:avLst/>
              <a:gdLst/>
              <a:ahLst/>
              <a:cxnLst/>
              <a:rect l="l" t="t" r="r" b="b"/>
              <a:pathLst>
                <a:path w="4919" h="4771" extrusionOk="0">
                  <a:moveTo>
                    <a:pt x="4919" y="2544"/>
                  </a:moveTo>
                  <a:lnTo>
                    <a:pt x="1842" y="4771"/>
                  </a:lnTo>
                  <a:lnTo>
                    <a:pt x="0" y="2227"/>
                  </a:lnTo>
                  <a:lnTo>
                    <a:pt x="3077" y="0"/>
                  </a:lnTo>
                  <a:lnTo>
                    <a:pt x="4919" y="25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8197920" y="1902600"/>
              <a:ext cx="334080" cy="241920"/>
            </a:xfrm>
            <a:custGeom>
              <a:avLst/>
              <a:gdLst/>
              <a:ahLst/>
              <a:cxnLst/>
              <a:rect l="l" t="t" r="r" b="b"/>
              <a:pathLst>
                <a:path w="928" h="672" extrusionOk="0">
                  <a:moveTo>
                    <a:pt x="0" y="672"/>
                  </a:moveTo>
                  <a:lnTo>
                    <a:pt x="928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8348040" y="2110320"/>
              <a:ext cx="334440" cy="241920"/>
            </a:xfrm>
            <a:custGeom>
              <a:avLst/>
              <a:gdLst/>
              <a:ahLst/>
              <a:cxnLst/>
              <a:rect l="l" t="t" r="r" b="b"/>
              <a:pathLst>
                <a:path w="929" h="672" extrusionOk="0">
                  <a:moveTo>
                    <a:pt x="0" y="672"/>
                  </a:moveTo>
                  <a:lnTo>
                    <a:pt x="929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760600" y="1351080"/>
              <a:ext cx="870480" cy="852480"/>
            </a:xfrm>
            <a:custGeom>
              <a:avLst/>
              <a:gdLst/>
              <a:ahLst/>
              <a:cxnLst/>
              <a:rect l="l" t="t" r="r" b="b"/>
              <a:pathLst>
                <a:path w="2418" h="2368" extrusionOk="0">
                  <a:moveTo>
                    <a:pt x="2418" y="1296"/>
                  </a:moveTo>
                  <a:lnTo>
                    <a:pt x="939" y="2368"/>
                  </a:lnTo>
                  <a:lnTo>
                    <a:pt x="0" y="1072"/>
                  </a:lnTo>
                  <a:lnTo>
                    <a:pt x="1480" y="0"/>
                  </a:lnTo>
                  <a:lnTo>
                    <a:pt x="2418" y="1296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8929800" y="1588680"/>
              <a:ext cx="532080" cy="385200"/>
            </a:xfrm>
            <a:custGeom>
              <a:avLst/>
              <a:gdLst/>
              <a:ahLst/>
              <a:cxnLst/>
              <a:rect l="l" t="t" r="r" b="b"/>
              <a:pathLst>
                <a:path w="1478" h="1070" extrusionOk="0">
                  <a:moveTo>
                    <a:pt x="1478" y="0"/>
                  </a:moveTo>
                  <a:lnTo>
                    <a:pt x="0" y="1070"/>
                  </a:lnTo>
                  <a:lnTo>
                    <a:pt x="147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8570880" y="704520"/>
              <a:ext cx="323640" cy="231840"/>
            </a:xfrm>
            <a:custGeom>
              <a:avLst/>
              <a:gdLst/>
              <a:ahLst/>
              <a:cxnLst/>
              <a:rect l="l" t="t" r="r" b="b"/>
              <a:pathLst>
                <a:path w="899" h="644" extrusionOk="0">
                  <a:moveTo>
                    <a:pt x="601" y="482"/>
                  </a:moveTo>
                  <a:lnTo>
                    <a:pt x="378" y="644"/>
                  </a:lnTo>
                  <a:lnTo>
                    <a:pt x="0" y="122"/>
                  </a:lnTo>
                  <a:cubicBezTo>
                    <a:pt x="288" y="-86"/>
                    <a:pt x="691" y="-22"/>
                    <a:pt x="899" y="266"/>
                  </a:cubicBezTo>
                  <a:lnTo>
                    <a:pt x="601" y="48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7579440" y="1100880"/>
              <a:ext cx="324000" cy="231840"/>
            </a:xfrm>
            <a:custGeom>
              <a:avLst/>
              <a:gdLst/>
              <a:ahLst/>
              <a:cxnLst/>
              <a:rect l="l" t="t" r="r" b="b"/>
              <a:pathLst>
                <a:path w="900" h="644" extrusionOk="0">
                  <a:moveTo>
                    <a:pt x="602" y="483"/>
                  </a:moveTo>
                  <a:lnTo>
                    <a:pt x="378" y="644"/>
                  </a:lnTo>
                  <a:lnTo>
                    <a:pt x="0" y="123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602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8318160" y="1466280"/>
              <a:ext cx="324000" cy="232200"/>
            </a:xfrm>
            <a:custGeom>
              <a:avLst/>
              <a:gdLst/>
              <a:ahLst/>
              <a:cxnLst/>
              <a:rect l="l" t="t" r="r" b="b"/>
              <a:pathLst>
                <a:path w="900" h="645" extrusionOk="0">
                  <a:moveTo>
                    <a:pt x="601" y="483"/>
                  </a:moveTo>
                  <a:lnTo>
                    <a:pt x="378" y="645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900" y="267"/>
                  </a:lnTo>
                  <a:lnTo>
                    <a:pt x="601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7636320" y="939600"/>
              <a:ext cx="622080" cy="450360"/>
            </a:xfrm>
            <a:custGeom>
              <a:avLst/>
              <a:gdLst/>
              <a:ahLst/>
              <a:cxnLst/>
              <a:rect l="l" t="t" r="r" b="b"/>
              <a:pathLst>
                <a:path w="1728" h="1251" extrusionOk="0">
                  <a:moveTo>
                    <a:pt x="0" y="1251"/>
                  </a:moveTo>
                  <a:lnTo>
                    <a:pt x="1728" y="0"/>
                  </a:lnTo>
                  <a:lnTo>
                    <a:pt x="0" y="125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8561160" y="982800"/>
              <a:ext cx="442080" cy="401040"/>
            </a:xfrm>
            <a:custGeom>
              <a:avLst/>
              <a:gdLst/>
              <a:ahLst/>
              <a:cxnLst/>
              <a:rect l="l" t="t" r="r" b="b"/>
              <a:pathLst>
                <a:path w="1228" h="1114" extrusionOk="0">
                  <a:moveTo>
                    <a:pt x="886" y="0"/>
                  </a:moveTo>
                  <a:lnTo>
                    <a:pt x="0" y="642"/>
                  </a:lnTo>
                  <a:lnTo>
                    <a:pt x="342" y="1114"/>
                  </a:lnTo>
                  <a:lnTo>
                    <a:pt x="1228" y="473"/>
                  </a:lnTo>
                  <a:lnTo>
                    <a:pt x="88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8146800" y="411120"/>
              <a:ext cx="442440" cy="401040"/>
            </a:xfrm>
            <a:custGeom>
              <a:avLst/>
              <a:gdLst/>
              <a:ahLst/>
              <a:cxnLst/>
              <a:rect l="l" t="t" r="r" b="b"/>
              <a:pathLst>
                <a:path w="1229" h="1114" extrusionOk="0">
                  <a:moveTo>
                    <a:pt x="887" y="0"/>
                  </a:moveTo>
                  <a:lnTo>
                    <a:pt x="0" y="641"/>
                  </a:lnTo>
                  <a:lnTo>
                    <a:pt x="343" y="1114"/>
                  </a:lnTo>
                  <a:lnTo>
                    <a:pt x="1229" y="472"/>
                  </a:lnTo>
                  <a:lnTo>
                    <a:pt x="88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7880040" y="1355040"/>
              <a:ext cx="365400" cy="385200"/>
            </a:xfrm>
            <a:custGeom>
              <a:avLst/>
              <a:gdLst/>
              <a:ahLst/>
              <a:cxnLst/>
              <a:rect l="l" t="t" r="r" b="b"/>
              <a:pathLst>
                <a:path w="1015" h="1070" extrusionOk="0">
                  <a:moveTo>
                    <a:pt x="505" y="0"/>
                  </a:moveTo>
                  <a:lnTo>
                    <a:pt x="0" y="366"/>
                  </a:lnTo>
                  <a:lnTo>
                    <a:pt x="510" y="1070"/>
                  </a:lnTo>
                  <a:lnTo>
                    <a:pt x="1015" y="704"/>
                  </a:lnTo>
                  <a:lnTo>
                    <a:pt x="50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33"/>
          <p:cNvGrpSpPr/>
          <p:nvPr/>
        </p:nvGrpSpPr>
        <p:grpSpPr>
          <a:xfrm rot="2700000">
            <a:off x="7014275" y="1264014"/>
            <a:ext cx="1070183" cy="605387"/>
            <a:chOff x="1195575" y="1247040"/>
            <a:chExt cx="501480" cy="283680"/>
          </a:xfrm>
        </p:grpSpPr>
        <p:grpSp>
          <p:nvGrpSpPr>
            <p:cNvPr id="1232" name="Google Shape;1232;p33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1233" name="Google Shape;1233;p33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3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5" name="Google Shape;1235;p33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 w="9525" cap="flat" cmpd="sng">
              <a:solidFill>
                <a:srgbClr val="001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6" name="Google Shape;1236;p33"/>
          <p:cNvCxnSpPr/>
          <p:nvPr/>
        </p:nvCxnSpPr>
        <p:spPr>
          <a:xfrm>
            <a:off x="3169800" y="3786675"/>
            <a:ext cx="2652000" cy="0"/>
          </a:xfrm>
          <a:prstGeom prst="straightConnector1">
            <a:avLst/>
          </a:prstGeom>
          <a:noFill/>
          <a:ln w="19050" cap="flat" cmpd="sng">
            <a:solidFill>
              <a:srgbClr val="00196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8907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2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AD9D507-AD4C-FD81-7327-9942AFB8D8C9}"/>
              </a:ext>
            </a:extLst>
          </p:cNvPr>
          <p:cNvSpPr txBox="1"/>
          <p:nvPr/>
        </p:nvSpPr>
        <p:spPr>
          <a:xfrm>
            <a:off x="1141141" y="1634218"/>
            <a:ext cx="686171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運用</a:t>
            </a:r>
            <a:r>
              <a:rPr lang="en-US" altLang="zh-TW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HTML</a:t>
            </a: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進行網站架構處裡</a:t>
            </a: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使用</a:t>
            </a:r>
            <a:r>
              <a:rPr lang="en-US" altLang="zh-TW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CSS</a:t>
            </a: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做排版及美編</a:t>
            </a: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JavaScript</a:t>
            </a: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的</a:t>
            </a:r>
            <a:r>
              <a:rPr lang="en-US" altLang="zh-TW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Function</a:t>
            </a: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及</a:t>
            </a:r>
            <a:r>
              <a:rPr lang="en-US" altLang="zh-TW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if</a:t>
            </a: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判斷計算微積分學期成績</a:t>
            </a: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用</a:t>
            </a:r>
            <a:r>
              <a:rPr lang="en-US" altLang="zh-TW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CSS</a:t>
            </a: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實現首頁輪播圖效果</a:t>
            </a: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1200">
                <a:latin typeface="Times New Roman" panose="02020603050405020304" pitchFamily="18" charset="0"/>
                <a:ea typeface="微軟正黑體" panose="020B0604030504040204" pitchFamily="34" charset="-120"/>
              </a:rPr>
              <a:t>       參考資料：</a:t>
            </a:r>
            <a:r>
              <a:rPr lang="en-US" altLang="zh-TW" sz="1200">
                <a:latin typeface="Times New Roman" panose="02020603050405020304" pitchFamily="18" charset="0"/>
                <a:ea typeface="微軟正黑體" panose="020B0604030504040204" pitchFamily="34" charset="-120"/>
              </a:rPr>
              <a:t>https://youtu.be/npDdCTYqnR8?si=2iF281lgn1dDw1oA</a:t>
            </a:r>
            <a:endParaRPr lang="zh-TW" altLang="en-US" sz="12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569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3"/>
          <p:cNvSpPr txBox="1">
            <a:spLocks noGrp="1"/>
          </p:cNvSpPr>
          <p:nvPr>
            <p:ph type="title"/>
          </p:nvPr>
        </p:nvSpPr>
        <p:spPr>
          <a:xfrm>
            <a:off x="1888500" y="2390463"/>
            <a:ext cx="53670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未來期望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4" name="Google Shape;1214;p33"/>
          <p:cNvSpPr txBox="1">
            <a:spLocks noGrp="1"/>
          </p:cNvSpPr>
          <p:nvPr>
            <p:ph type="title" idx="2"/>
          </p:nvPr>
        </p:nvSpPr>
        <p:spPr>
          <a:xfrm>
            <a:off x="3575400" y="1056388"/>
            <a:ext cx="1969500" cy="10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215" name="Google Shape;1215;p33"/>
          <p:cNvGrpSpPr/>
          <p:nvPr/>
        </p:nvGrpSpPr>
        <p:grpSpPr>
          <a:xfrm rot="900148">
            <a:off x="7393647" y="65001"/>
            <a:ext cx="2224445" cy="2305449"/>
            <a:chOff x="6685560" y="-446040"/>
            <a:chExt cx="3539160" cy="3668040"/>
          </a:xfrm>
        </p:grpSpPr>
        <p:sp>
          <p:nvSpPr>
            <p:cNvPr id="1216" name="Google Shape;1216;p33"/>
            <p:cNvSpPr/>
            <p:nvPr/>
          </p:nvSpPr>
          <p:spPr>
            <a:xfrm>
              <a:off x="6685560" y="-446040"/>
              <a:ext cx="3539160" cy="3668040"/>
            </a:xfrm>
            <a:custGeom>
              <a:avLst/>
              <a:gdLst/>
              <a:ahLst/>
              <a:cxnLst/>
              <a:rect l="l" t="t" r="r" b="b"/>
              <a:pathLst>
                <a:path w="9831" h="10189" extrusionOk="0">
                  <a:moveTo>
                    <a:pt x="9588" y="6836"/>
                  </a:moveTo>
                  <a:lnTo>
                    <a:pt x="5111" y="10076"/>
                  </a:lnTo>
                  <a:cubicBezTo>
                    <a:pt x="4848" y="10267"/>
                    <a:pt x="4480" y="10208"/>
                    <a:pt x="4289" y="9945"/>
                  </a:cubicBezTo>
                  <a:lnTo>
                    <a:pt x="111" y="4175"/>
                  </a:lnTo>
                  <a:cubicBezTo>
                    <a:pt x="-79" y="3912"/>
                    <a:pt x="-20" y="3544"/>
                    <a:pt x="243" y="3354"/>
                  </a:cubicBezTo>
                  <a:lnTo>
                    <a:pt x="4720" y="112"/>
                  </a:lnTo>
                  <a:cubicBezTo>
                    <a:pt x="4983" y="-78"/>
                    <a:pt x="5351" y="-19"/>
                    <a:pt x="5542" y="244"/>
                  </a:cubicBezTo>
                  <a:lnTo>
                    <a:pt x="9719" y="6014"/>
                  </a:lnTo>
                  <a:cubicBezTo>
                    <a:pt x="9910" y="6278"/>
                    <a:pt x="9851" y="6646"/>
                    <a:pt x="9588" y="68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6948360" y="-199080"/>
              <a:ext cx="2962080" cy="3103200"/>
            </a:xfrm>
            <a:custGeom>
              <a:avLst/>
              <a:gdLst/>
              <a:ahLst/>
              <a:cxnLst/>
              <a:rect l="l" t="t" r="r" b="b"/>
              <a:pathLst>
                <a:path w="8228" h="8620" extrusionOk="0">
                  <a:moveTo>
                    <a:pt x="4175" y="0"/>
                  </a:moveTo>
                  <a:lnTo>
                    <a:pt x="0" y="3022"/>
                  </a:lnTo>
                  <a:lnTo>
                    <a:pt x="4053" y="8620"/>
                  </a:lnTo>
                  <a:lnTo>
                    <a:pt x="8228" y="5599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7044840" y="-232920"/>
              <a:ext cx="1239480" cy="1058040"/>
            </a:xfrm>
            <a:custGeom>
              <a:avLst/>
              <a:gdLst/>
              <a:ahLst/>
              <a:cxnLst/>
              <a:rect l="l" t="t" r="r" b="b"/>
              <a:pathLst>
                <a:path w="3443" h="2939" extrusionOk="0">
                  <a:moveTo>
                    <a:pt x="2128" y="368"/>
                  </a:moveTo>
                  <a:cubicBezTo>
                    <a:pt x="2042" y="430"/>
                    <a:pt x="1929" y="432"/>
                    <a:pt x="1838" y="378"/>
                  </a:cubicBezTo>
                  <a:cubicBezTo>
                    <a:pt x="1572" y="218"/>
                    <a:pt x="1225" y="222"/>
                    <a:pt x="958" y="415"/>
                  </a:cubicBezTo>
                  <a:lnTo>
                    <a:pt x="958" y="415"/>
                  </a:lnTo>
                  <a:cubicBezTo>
                    <a:pt x="691" y="609"/>
                    <a:pt x="579" y="937"/>
                    <a:pt x="648" y="1239"/>
                  </a:cubicBezTo>
                  <a:cubicBezTo>
                    <a:pt x="671" y="1343"/>
                    <a:pt x="633" y="1450"/>
                    <a:pt x="547" y="1512"/>
                  </a:cubicBezTo>
                  <a:lnTo>
                    <a:pt x="108" y="1830"/>
                  </a:lnTo>
                  <a:cubicBezTo>
                    <a:pt x="-9" y="1915"/>
                    <a:pt x="-35" y="2078"/>
                    <a:pt x="49" y="2195"/>
                  </a:cubicBezTo>
                  <a:lnTo>
                    <a:pt x="510" y="2832"/>
                  </a:lnTo>
                  <a:cubicBezTo>
                    <a:pt x="594" y="2948"/>
                    <a:pt x="758" y="2975"/>
                    <a:pt x="875" y="2890"/>
                  </a:cubicBezTo>
                  <a:lnTo>
                    <a:pt x="3335" y="1109"/>
                  </a:lnTo>
                  <a:cubicBezTo>
                    <a:pt x="3452" y="1024"/>
                    <a:pt x="3478" y="861"/>
                    <a:pt x="3393" y="744"/>
                  </a:cubicBezTo>
                  <a:lnTo>
                    <a:pt x="2933" y="108"/>
                  </a:lnTo>
                  <a:cubicBezTo>
                    <a:pt x="2848" y="-9"/>
                    <a:pt x="2685" y="-35"/>
                    <a:pt x="2568" y="49"/>
                  </a:cubicBezTo>
                  <a:lnTo>
                    <a:pt x="2128" y="3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399080" y="264600"/>
              <a:ext cx="1770840" cy="1717560"/>
            </a:xfrm>
            <a:custGeom>
              <a:avLst/>
              <a:gdLst/>
              <a:ahLst/>
              <a:cxnLst/>
              <a:rect l="l" t="t" r="r" b="b"/>
              <a:pathLst>
                <a:path w="4919" h="4771" extrusionOk="0">
                  <a:moveTo>
                    <a:pt x="4919" y="2544"/>
                  </a:moveTo>
                  <a:lnTo>
                    <a:pt x="1842" y="4771"/>
                  </a:lnTo>
                  <a:lnTo>
                    <a:pt x="0" y="2227"/>
                  </a:lnTo>
                  <a:lnTo>
                    <a:pt x="3077" y="0"/>
                  </a:lnTo>
                  <a:lnTo>
                    <a:pt x="4919" y="25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8197920" y="1902600"/>
              <a:ext cx="334080" cy="241920"/>
            </a:xfrm>
            <a:custGeom>
              <a:avLst/>
              <a:gdLst/>
              <a:ahLst/>
              <a:cxnLst/>
              <a:rect l="l" t="t" r="r" b="b"/>
              <a:pathLst>
                <a:path w="928" h="672" extrusionOk="0">
                  <a:moveTo>
                    <a:pt x="0" y="672"/>
                  </a:moveTo>
                  <a:lnTo>
                    <a:pt x="928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8348040" y="2110320"/>
              <a:ext cx="334440" cy="241920"/>
            </a:xfrm>
            <a:custGeom>
              <a:avLst/>
              <a:gdLst/>
              <a:ahLst/>
              <a:cxnLst/>
              <a:rect l="l" t="t" r="r" b="b"/>
              <a:pathLst>
                <a:path w="929" h="672" extrusionOk="0">
                  <a:moveTo>
                    <a:pt x="0" y="672"/>
                  </a:moveTo>
                  <a:lnTo>
                    <a:pt x="929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760600" y="1351080"/>
              <a:ext cx="870480" cy="852480"/>
            </a:xfrm>
            <a:custGeom>
              <a:avLst/>
              <a:gdLst/>
              <a:ahLst/>
              <a:cxnLst/>
              <a:rect l="l" t="t" r="r" b="b"/>
              <a:pathLst>
                <a:path w="2418" h="2368" extrusionOk="0">
                  <a:moveTo>
                    <a:pt x="2418" y="1296"/>
                  </a:moveTo>
                  <a:lnTo>
                    <a:pt x="939" y="2368"/>
                  </a:lnTo>
                  <a:lnTo>
                    <a:pt x="0" y="1072"/>
                  </a:lnTo>
                  <a:lnTo>
                    <a:pt x="1480" y="0"/>
                  </a:lnTo>
                  <a:lnTo>
                    <a:pt x="2418" y="1296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8929800" y="1588680"/>
              <a:ext cx="532080" cy="385200"/>
            </a:xfrm>
            <a:custGeom>
              <a:avLst/>
              <a:gdLst/>
              <a:ahLst/>
              <a:cxnLst/>
              <a:rect l="l" t="t" r="r" b="b"/>
              <a:pathLst>
                <a:path w="1478" h="1070" extrusionOk="0">
                  <a:moveTo>
                    <a:pt x="1478" y="0"/>
                  </a:moveTo>
                  <a:lnTo>
                    <a:pt x="0" y="1070"/>
                  </a:lnTo>
                  <a:lnTo>
                    <a:pt x="147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8570880" y="704520"/>
              <a:ext cx="323640" cy="231840"/>
            </a:xfrm>
            <a:custGeom>
              <a:avLst/>
              <a:gdLst/>
              <a:ahLst/>
              <a:cxnLst/>
              <a:rect l="l" t="t" r="r" b="b"/>
              <a:pathLst>
                <a:path w="899" h="644" extrusionOk="0">
                  <a:moveTo>
                    <a:pt x="601" y="482"/>
                  </a:moveTo>
                  <a:lnTo>
                    <a:pt x="378" y="644"/>
                  </a:lnTo>
                  <a:lnTo>
                    <a:pt x="0" y="122"/>
                  </a:lnTo>
                  <a:cubicBezTo>
                    <a:pt x="288" y="-86"/>
                    <a:pt x="691" y="-22"/>
                    <a:pt x="899" y="266"/>
                  </a:cubicBezTo>
                  <a:lnTo>
                    <a:pt x="601" y="48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7579440" y="1100880"/>
              <a:ext cx="324000" cy="231840"/>
            </a:xfrm>
            <a:custGeom>
              <a:avLst/>
              <a:gdLst/>
              <a:ahLst/>
              <a:cxnLst/>
              <a:rect l="l" t="t" r="r" b="b"/>
              <a:pathLst>
                <a:path w="900" h="644" extrusionOk="0">
                  <a:moveTo>
                    <a:pt x="602" y="483"/>
                  </a:moveTo>
                  <a:lnTo>
                    <a:pt x="378" y="644"/>
                  </a:lnTo>
                  <a:lnTo>
                    <a:pt x="0" y="123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602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8318160" y="1466280"/>
              <a:ext cx="324000" cy="232200"/>
            </a:xfrm>
            <a:custGeom>
              <a:avLst/>
              <a:gdLst/>
              <a:ahLst/>
              <a:cxnLst/>
              <a:rect l="l" t="t" r="r" b="b"/>
              <a:pathLst>
                <a:path w="900" h="645" extrusionOk="0">
                  <a:moveTo>
                    <a:pt x="601" y="483"/>
                  </a:moveTo>
                  <a:lnTo>
                    <a:pt x="378" y="645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900" y="267"/>
                  </a:lnTo>
                  <a:lnTo>
                    <a:pt x="601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7636320" y="939600"/>
              <a:ext cx="622080" cy="450360"/>
            </a:xfrm>
            <a:custGeom>
              <a:avLst/>
              <a:gdLst/>
              <a:ahLst/>
              <a:cxnLst/>
              <a:rect l="l" t="t" r="r" b="b"/>
              <a:pathLst>
                <a:path w="1728" h="1251" extrusionOk="0">
                  <a:moveTo>
                    <a:pt x="0" y="1251"/>
                  </a:moveTo>
                  <a:lnTo>
                    <a:pt x="1728" y="0"/>
                  </a:lnTo>
                  <a:lnTo>
                    <a:pt x="0" y="125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8561160" y="982800"/>
              <a:ext cx="442080" cy="401040"/>
            </a:xfrm>
            <a:custGeom>
              <a:avLst/>
              <a:gdLst/>
              <a:ahLst/>
              <a:cxnLst/>
              <a:rect l="l" t="t" r="r" b="b"/>
              <a:pathLst>
                <a:path w="1228" h="1114" extrusionOk="0">
                  <a:moveTo>
                    <a:pt x="886" y="0"/>
                  </a:moveTo>
                  <a:lnTo>
                    <a:pt x="0" y="642"/>
                  </a:lnTo>
                  <a:lnTo>
                    <a:pt x="342" y="1114"/>
                  </a:lnTo>
                  <a:lnTo>
                    <a:pt x="1228" y="473"/>
                  </a:lnTo>
                  <a:lnTo>
                    <a:pt x="88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8146800" y="411120"/>
              <a:ext cx="442440" cy="401040"/>
            </a:xfrm>
            <a:custGeom>
              <a:avLst/>
              <a:gdLst/>
              <a:ahLst/>
              <a:cxnLst/>
              <a:rect l="l" t="t" r="r" b="b"/>
              <a:pathLst>
                <a:path w="1229" h="1114" extrusionOk="0">
                  <a:moveTo>
                    <a:pt x="887" y="0"/>
                  </a:moveTo>
                  <a:lnTo>
                    <a:pt x="0" y="641"/>
                  </a:lnTo>
                  <a:lnTo>
                    <a:pt x="343" y="1114"/>
                  </a:lnTo>
                  <a:lnTo>
                    <a:pt x="1229" y="472"/>
                  </a:lnTo>
                  <a:lnTo>
                    <a:pt x="88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7880040" y="1355040"/>
              <a:ext cx="365400" cy="385200"/>
            </a:xfrm>
            <a:custGeom>
              <a:avLst/>
              <a:gdLst/>
              <a:ahLst/>
              <a:cxnLst/>
              <a:rect l="l" t="t" r="r" b="b"/>
              <a:pathLst>
                <a:path w="1015" h="1070" extrusionOk="0">
                  <a:moveTo>
                    <a:pt x="505" y="0"/>
                  </a:moveTo>
                  <a:lnTo>
                    <a:pt x="0" y="366"/>
                  </a:lnTo>
                  <a:lnTo>
                    <a:pt x="510" y="1070"/>
                  </a:lnTo>
                  <a:lnTo>
                    <a:pt x="1015" y="704"/>
                  </a:lnTo>
                  <a:lnTo>
                    <a:pt x="50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33"/>
          <p:cNvGrpSpPr/>
          <p:nvPr/>
        </p:nvGrpSpPr>
        <p:grpSpPr>
          <a:xfrm rot="2700000">
            <a:off x="7014275" y="1264014"/>
            <a:ext cx="1070183" cy="605387"/>
            <a:chOff x="1195575" y="1247040"/>
            <a:chExt cx="501480" cy="283680"/>
          </a:xfrm>
        </p:grpSpPr>
        <p:grpSp>
          <p:nvGrpSpPr>
            <p:cNvPr id="1232" name="Google Shape;1232;p33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1233" name="Google Shape;1233;p33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3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5" name="Google Shape;1235;p33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 w="9525" cap="flat" cmpd="sng">
              <a:solidFill>
                <a:srgbClr val="001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6" name="Google Shape;1236;p33"/>
          <p:cNvCxnSpPr/>
          <p:nvPr/>
        </p:nvCxnSpPr>
        <p:spPr>
          <a:xfrm>
            <a:off x="3169800" y="3786675"/>
            <a:ext cx="2652000" cy="0"/>
          </a:xfrm>
          <a:prstGeom prst="straightConnector1">
            <a:avLst/>
          </a:prstGeom>
          <a:noFill/>
          <a:ln w="19050" cap="flat" cmpd="sng">
            <a:solidFill>
              <a:srgbClr val="00196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5970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2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未來期望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AD9D507-AD4C-FD81-7327-9942AFB8D8C9}"/>
              </a:ext>
            </a:extLst>
          </p:cNvPr>
          <p:cNvSpPr txBox="1"/>
          <p:nvPr/>
        </p:nvSpPr>
        <p:spPr>
          <a:xfrm>
            <a:off x="1141141" y="1634218"/>
            <a:ext cx="6861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RWD</a:t>
            </a: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響應式網頁</a:t>
            </a: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使用</a:t>
            </a:r>
            <a:r>
              <a:rPr lang="en-US" altLang="zh-TW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JavaScript</a:t>
            </a: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達到更多動態效果</a:t>
            </a: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algn="just"/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學習資料庫系統完成學生登入系統後端</a:t>
            </a: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sz="20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</a:rPr>
              <a:t>新年快樂</a:t>
            </a:r>
            <a:endParaRPr lang="zh-TW" altLang="en-US" sz="120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Lamp ">
            <a:extLst>
              <a:ext uri="{FF2B5EF4-FFF2-40B4-BE49-F238E27FC236}">
                <a16:creationId xmlns:a16="http://schemas.microsoft.com/office/drawing/2014/main" id="{FDB5BEB7-16C6-256B-041E-3C42EB1B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029" y="342006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84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3"/>
          <p:cNvSpPr txBox="1">
            <a:spLocks noGrp="1"/>
          </p:cNvSpPr>
          <p:nvPr>
            <p:ph type="title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endParaRPr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8" name="Google Shape;1408;p43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i="1">
                <a:solidFill>
                  <a:schemeClr val="bg1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 for your time.</a:t>
            </a:r>
            <a:endParaRPr lang="en-US" b="1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4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3"/>
          <p:cNvSpPr txBox="1">
            <a:spLocks noGrp="1"/>
          </p:cNvSpPr>
          <p:nvPr>
            <p:ph type="title"/>
          </p:nvPr>
        </p:nvSpPr>
        <p:spPr>
          <a:xfrm>
            <a:off x="1888500" y="2390463"/>
            <a:ext cx="53670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4" name="Google Shape;1214;p33"/>
          <p:cNvSpPr txBox="1">
            <a:spLocks noGrp="1"/>
          </p:cNvSpPr>
          <p:nvPr>
            <p:ph type="title" idx="2"/>
          </p:nvPr>
        </p:nvSpPr>
        <p:spPr>
          <a:xfrm>
            <a:off x="3575400" y="1056388"/>
            <a:ext cx="1969500" cy="10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15" name="Google Shape;1215;p33"/>
          <p:cNvGrpSpPr/>
          <p:nvPr/>
        </p:nvGrpSpPr>
        <p:grpSpPr>
          <a:xfrm rot="900148">
            <a:off x="7393647" y="65001"/>
            <a:ext cx="2224445" cy="2305449"/>
            <a:chOff x="6685560" y="-446040"/>
            <a:chExt cx="3539160" cy="3668040"/>
          </a:xfrm>
        </p:grpSpPr>
        <p:sp>
          <p:nvSpPr>
            <p:cNvPr id="1216" name="Google Shape;1216;p33"/>
            <p:cNvSpPr/>
            <p:nvPr/>
          </p:nvSpPr>
          <p:spPr>
            <a:xfrm>
              <a:off x="6685560" y="-446040"/>
              <a:ext cx="3539160" cy="3668040"/>
            </a:xfrm>
            <a:custGeom>
              <a:avLst/>
              <a:gdLst/>
              <a:ahLst/>
              <a:cxnLst/>
              <a:rect l="l" t="t" r="r" b="b"/>
              <a:pathLst>
                <a:path w="9831" h="10189" extrusionOk="0">
                  <a:moveTo>
                    <a:pt x="9588" y="6836"/>
                  </a:moveTo>
                  <a:lnTo>
                    <a:pt x="5111" y="10076"/>
                  </a:lnTo>
                  <a:cubicBezTo>
                    <a:pt x="4848" y="10267"/>
                    <a:pt x="4480" y="10208"/>
                    <a:pt x="4289" y="9945"/>
                  </a:cubicBezTo>
                  <a:lnTo>
                    <a:pt x="111" y="4175"/>
                  </a:lnTo>
                  <a:cubicBezTo>
                    <a:pt x="-79" y="3912"/>
                    <a:pt x="-20" y="3544"/>
                    <a:pt x="243" y="3354"/>
                  </a:cubicBezTo>
                  <a:lnTo>
                    <a:pt x="4720" y="112"/>
                  </a:lnTo>
                  <a:cubicBezTo>
                    <a:pt x="4983" y="-78"/>
                    <a:pt x="5351" y="-19"/>
                    <a:pt x="5542" y="244"/>
                  </a:cubicBezTo>
                  <a:lnTo>
                    <a:pt x="9719" y="6014"/>
                  </a:lnTo>
                  <a:cubicBezTo>
                    <a:pt x="9910" y="6278"/>
                    <a:pt x="9851" y="6646"/>
                    <a:pt x="9588" y="68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6948360" y="-199080"/>
              <a:ext cx="2962080" cy="3103200"/>
            </a:xfrm>
            <a:custGeom>
              <a:avLst/>
              <a:gdLst/>
              <a:ahLst/>
              <a:cxnLst/>
              <a:rect l="l" t="t" r="r" b="b"/>
              <a:pathLst>
                <a:path w="8228" h="8620" extrusionOk="0">
                  <a:moveTo>
                    <a:pt x="4175" y="0"/>
                  </a:moveTo>
                  <a:lnTo>
                    <a:pt x="0" y="3022"/>
                  </a:lnTo>
                  <a:lnTo>
                    <a:pt x="4053" y="8620"/>
                  </a:lnTo>
                  <a:lnTo>
                    <a:pt x="8228" y="5599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7044840" y="-232920"/>
              <a:ext cx="1239480" cy="1058040"/>
            </a:xfrm>
            <a:custGeom>
              <a:avLst/>
              <a:gdLst/>
              <a:ahLst/>
              <a:cxnLst/>
              <a:rect l="l" t="t" r="r" b="b"/>
              <a:pathLst>
                <a:path w="3443" h="2939" extrusionOk="0">
                  <a:moveTo>
                    <a:pt x="2128" y="368"/>
                  </a:moveTo>
                  <a:cubicBezTo>
                    <a:pt x="2042" y="430"/>
                    <a:pt x="1929" y="432"/>
                    <a:pt x="1838" y="378"/>
                  </a:cubicBezTo>
                  <a:cubicBezTo>
                    <a:pt x="1572" y="218"/>
                    <a:pt x="1225" y="222"/>
                    <a:pt x="958" y="415"/>
                  </a:cubicBezTo>
                  <a:lnTo>
                    <a:pt x="958" y="415"/>
                  </a:lnTo>
                  <a:cubicBezTo>
                    <a:pt x="691" y="609"/>
                    <a:pt x="579" y="937"/>
                    <a:pt x="648" y="1239"/>
                  </a:cubicBezTo>
                  <a:cubicBezTo>
                    <a:pt x="671" y="1343"/>
                    <a:pt x="633" y="1450"/>
                    <a:pt x="547" y="1512"/>
                  </a:cubicBezTo>
                  <a:lnTo>
                    <a:pt x="108" y="1830"/>
                  </a:lnTo>
                  <a:cubicBezTo>
                    <a:pt x="-9" y="1915"/>
                    <a:pt x="-35" y="2078"/>
                    <a:pt x="49" y="2195"/>
                  </a:cubicBezTo>
                  <a:lnTo>
                    <a:pt x="510" y="2832"/>
                  </a:lnTo>
                  <a:cubicBezTo>
                    <a:pt x="594" y="2948"/>
                    <a:pt x="758" y="2975"/>
                    <a:pt x="875" y="2890"/>
                  </a:cubicBezTo>
                  <a:lnTo>
                    <a:pt x="3335" y="1109"/>
                  </a:lnTo>
                  <a:cubicBezTo>
                    <a:pt x="3452" y="1024"/>
                    <a:pt x="3478" y="861"/>
                    <a:pt x="3393" y="744"/>
                  </a:cubicBezTo>
                  <a:lnTo>
                    <a:pt x="2933" y="108"/>
                  </a:lnTo>
                  <a:cubicBezTo>
                    <a:pt x="2848" y="-9"/>
                    <a:pt x="2685" y="-35"/>
                    <a:pt x="2568" y="49"/>
                  </a:cubicBezTo>
                  <a:lnTo>
                    <a:pt x="2128" y="3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399080" y="264600"/>
              <a:ext cx="1770840" cy="1717560"/>
            </a:xfrm>
            <a:custGeom>
              <a:avLst/>
              <a:gdLst/>
              <a:ahLst/>
              <a:cxnLst/>
              <a:rect l="l" t="t" r="r" b="b"/>
              <a:pathLst>
                <a:path w="4919" h="4771" extrusionOk="0">
                  <a:moveTo>
                    <a:pt x="4919" y="2544"/>
                  </a:moveTo>
                  <a:lnTo>
                    <a:pt x="1842" y="4771"/>
                  </a:lnTo>
                  <a:lnTo>
                    <a:pt x="0" y="2227"/>
                  </a:lnTo>
                  <a:lnTo>
                    <a:pt x="3077" y="0"/>
                  </a:lnTo>
                  <a:lnTo>
                    <a:pt x="4919" y="25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8197920" y="1902600"/>
              <a:ext cx="334080" cy="241920"/>
            </a:xfrm>
            <a:custGeom>
              <a:avLst/>
              <a:gdLst/>
              <a:ahLst/>
              <a:cxnLst/>
              <a:rect l="l" t="t" r="r" b="b"/>
              <a:pathLst>
                <a:path w="928" h="672" extrusionOk="0">
                  <a:moveTo>
                    <a:pt x="0" y="672"/>
                  </a:moveTo>
                  <a:lnTo>
                    <a:pt x="928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8348040" y="2110320"/>
              <a:ext cx="334440" cy="241920"/>
            </a:xfrm>
            <a:custGeom>
              <a:avLst/>
              <a:gdLst/>
              <a:ahLst/>
              <a:cxnLst/>
              <a:rect l="l" t="t" r="r" b="b"/>
              <a:pathLst>
                <a:path w="929" h="672" extrusionOk="0">
                  <a:moveTo>
                    <a:pt x="0" y="672"/>
                  </a:moveTo>
                  <a:lnTo>
                    <a:pt x="929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760600" y="1351080"/>
              <a:ext cx="870480" cy="852480"/>
            </a:xfrm>
            <a:custGeom>
              <a:avLst/>
              <a:gdLst/>
              <a:ahLst/>
              <a:cxnLst/>
              <a:rect l="l" t="t" r="r" b="b"/>
              <a:pathLst>
                <a:path w="2418" h="2368" extrusionOk="0">
                  <a:moveTo>
                    <a:pt x="2418" y="1296"/>
                  </a:moveTo>
                  <a:lnTo>
                    <a:pt x="939" y="2368"/>
                  </a:lnTo>
                  <a:lnTo>
                    <a:pt x="0" y="1072"/>
                  </a:lnTo>
                  <a:lnTo>
                    <a:pt x="1480" y="0"/>
                  </a:lnTo>
                  <a:lnTo>
                    <a:pt x="2418" y="1296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8929800" y="1588680"/>
              <a:ext cx="532080" cy="385200"/>
            </a:xfrm>
            <a:custGeom>
              <a:avLst/>
              <a:gdLst/>
              <a:ahLst/>
              <a:cxnLst/>
              <a:rect l="l" t="t" r="r" b="b"/>
              <a:pathLst>
                <a:path w="1478" h="1070" extrusionOk="0">
                  <a:moveTo>
                    <a:pt x="1478" y="0"/>
                  </a:moveTo>
                  <a:lnTo>
                    <a:pt x="0" y="1070"/>
                  </a:lnTo>
                  <a:lnTo>
                    <a:pt x="147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8570880" y="704520"/>
              <a:ext cx="323640" cy="231840"/>
            </a:xfrm>
            <a:custGeom>
              <a:avLst/>
              <a:gdLst/>
              <a:ahLst/>
              <a:cxnLst/>
              <a:rect l="l" t="t" r="r" b="b"/>
              <a:pathLst>
                <a:path w="899" h="644" extrusionOk="0">
                  <a:moveTo>
                    <a:pt x="601" y="482"/>
                  </a:moveTo>
                  <a:lnTo>
                    <a:pt x="378" y="644"/>
                  </a:lnTo>
                  <a:lnTo>
                    <a:pt x="0" y="122"/>
                  </a:lnTo>
                  <a:cubicBezTo>
                    <a:pt x="288" y="-86"/>
                    <a:pt x="691" y="-22"/>
                    <a:pt x="899" y="266"/>
                  </a:cubicBezTo>
                  <a:lnTo>
                    <a:pt x="601" y="48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7579440" y="1100880"/>
              <a:ext cx="324000" cy="231840"/>
            </a:xfrm>
            <a:custGeom>
              <a:avLst/>
              <a:gdLst/>
              <a:ahLst/>
              <a:cxnLst/>
              <a:rect l="l" t="t" r="r" b="b"/>
              <a:pathLst>
                <a:path w="900" h="644" extrusionOk="0">
                  <a:moveTo>
                    <a:pt x="602" y="483"/>
                  </a:moveTo>
                  <a:lnTo>
                    <a:pt x="378" y="644"/>
                  </a:lnTo>
                  <a:lnTo>
                    <a:pt x="0" y="123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602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8318160" y="1466280"/>
              <a:ext cx="324000" cy="232200"/>
            </a:xfrm>
            <a:custGeom>
              <a:avLst/>
              <a:gdLst/>
              <a:ahLst/>
              <a:cxnLst/>
              <a:rect l="l" t="t" r="r" b="b"/>
              <a:pathLst>
                <a:path w="900" h="645" extrusionOk="0">
                  <a:moveTo>
                    <a:pt x="601" y="483"/>
                  </a:moveTo>
                  <a:lnTo>
                    <a:pt x="378" y="645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900" y="267"/>
                  </a:lnTo>
                  <a:lnTo>
                    <a:pt x="601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7636320" y="939600"/>
              <a:ext cx="622080" cy="450360"/>
            </a:xfrm>
            <a:custGeom>
              <a:avLst/>
              <a:gdLst/>
              <a:ahLst/>
              <a:cxnLst/>
              <a:rect l="l" t="t" r="r" b="b"/>
              <a:pathLst>
                <a:path w="1728" h="1251" extrusionOk="0">
                  <a:moveTo>
                    <a:pt x="0" y="1251"/>
                  </a:moveTo>
                  <a:lnTo>
                    <a:pt x="1728" y="0"/>
                  </a:lnTo>
                  <a:lnTo>
                    <a:pt x="0" y="125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8561160" y="982800"/>
              <a:ext cx="442080" cy="401040"/>
            </a:xfrm>
            <a:custGeom>
              <a:avLst/>
              <a:gdLst/>
              <a:ahLst/>
              <a:cxnLst/>
              <a:rect l="l" t="t" r="r" b="b"/>
              <a:pathLst>
                <a:path w="1228" h="1114" extrusionOk="0">
                  <a:moveTo>
                    <a:pt x="886" y="0"/>
                  </a:moveTo>
                  <a:lnTo>
                    <a:pt x="0" y="642"/>
                  </a:lnTo>
                  <a:lnTo>
                    <a:pt x="342" y="1114"/>
                  </a:lnTo>
                  <a:lnTo>
                    <a:pt x="1228" y="473"/>
                  </a:lnTo>
                  <a:lnTo>
                    <a:pt x="88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8146800" y="411120"/>
              <a:ext cx="442440" cy="401040"/>
            </a:xfrm>
            <a:custGeom>
              <a:avLst/>
              <a:gdLst/>
              <a:ahLst/>
              <a:cxnLst/>
              <a:rect l="l" t="t" r="r" b="b"/>
              <a:pathLst>
                <a:path w="1229" h="1114" extrusionOk="0">
                  <a:moveTo>
                    <a:pt x="887" y="0"/>
                  </a:moveTo>
                  <a:lnTo>
                    <a:pt x="0" y="641"/>
                  </a:lnTo>
                  <a:lnTo>
                    <a:pt x="343" y="1114"/>
                  </a:lnTo>
                  <a:lnTo>
                    <a:pt x="1229" y="472"/>
                  </a:lnTo>
                  <a:lnTo>
                    <a:pt x="88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7880040" y="1355040"/>
              <a:ext cx="365400" cy="385200"/>
            </a:xfrm>
            <a:custGeom>
              <a:avLst/>
              <a:gdLst/>
              <a:ahLst/>
              <a:cxnLst/>
              <a:rect l="l" t="t" r="r" b="b"/>
              <a:pathLst>
                <a:path w="1015" h="1070" extrusionOk="0">
                  <a:moveTo>
                    <a:pt x="505" y="0"/>
                  </a:moveTo>
                  <a:lnTo>
                    <a:pt x="0" y="366"/>
                  </a:lnTo>
                  <a:lnTo>
                    <a:pt x="510" y="1070"/>
                  </a:lnTo>
                  <a:lnTo>
                    <a:pt x="1015" y="704"/>
                  </a:lnTo>
                  <a:lnTo>
                    <a:pt x="50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33"/>
          <p:cNvGrpSpPr/>
          <p:nvPr/>
        </p:nvGrpSpPr>
        <p:grpSpPr>
          <a:xfrm rot="2700000">
            <a:off x="7014275" y="1264014"/>
            <a:ext cx="1070183" cy="605387"/>
            <a:chOff x="1195575" y="1247040"/>
            <a:chExt cx="501480" cy="283680"/>
          </a:xfrm>
        </p:grpSpPr>
        <p:grpSp>
          <p:nvGrpSpPr>
            <p:cNvPr id="1232" name="Google Shape;1232;p33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1233" name="Google Shape;1233;p33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3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5" name="Google Shape;1235;p33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 w="9525" cap="flat" cmpd="sng">
              <a:solidFill>
                <a:srgbClr val="001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6" name="Google Shape;1236;p33"/>
          <p:cNvCxnSpPr/>
          <p:nvPr/>
        </p:nvCxnSpPr>
        <p:spPr>
          <a:xfrm>
            <a:off x="3169800" y="3786675"/>
            <a:ext cx="2652000" cy="0"/>
          </a:xfrm>
          <a:prstGeom prst="straightConnector1">
            <a:avLst/>
          </a:prstGeom>
          <a:noFill/>
          <a:ln w="19050" cap="flat" cmpd="sng">
            <a:solidFill>
              <a:srgbClr val="00196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235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1"/>
          <p:cNvSpPr txBox="1">
            <a:spLocks noGrp="1"/>
          </p:cNvSpPr>
          <p:nvPr>
            <p:ph type="title" idx="15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62" name="表格 1161">
            <a:extLst>
              <a:ext uri="{FF2B5EF4-FFF2-40B4-BE49-F238E27FC236}">
                <a16:creationId xmlns:a16="http://schemas.microsoft.com/office/drawing/2014/main" id="{66ACAEB0-C315-028A-33BB-E2433F89A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918692"/>
              </p:ext>
            </p:extLst>
          </p:nvPr>
        </p:nvGraphicFramePr>
        <p:xfrm>
          <a:off x="712104" y="1856381"/>
          <a:ext cx="4551272" cy="1430737"/>
        </p:xfrm>
        <a:graphic>
          <a:graphicData uri="http://schemas.openxmlformats.org/drawingml/2006/table">
            <a:tbl>
              <a:tblPr firstRow="1" bandRow="1">
                <a:tableStyleId>{0E29ECFC-BF4C-451B-A255-241A062328D8}</a:tableStyleId>
              </a:tblPr>
              <a:tblGrid>
                <a:gridCol w="1168250">
                  <a:extLst>
                    <a:ext uri="{9D8B030D-6E8A-4147-A177-3AD203B41FA5}">
                      <a16:colId xmlns:a16="http://schemas.microsoft.com/office/drawing/2014/main" val="3106388187"/>
                    </a:ext>
                  </a:extLst>
                </a:gridCol>
                <a:gridCol w="3383022">
                  <a:extLst>
                    <a:ext uri="{9D8B030D-6E8A-4147-A177-3AD203B41FA5}">
                      <a16:colId xmlns:a16="http://schemas.microsoft.com/office/drawing/2014/main" val="436855349"/>
                    </a:ext>
                  </a:extLst>
                </a:gridCol>
              </a:tblGrid>
              <a:tr h="3944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陳禹璋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網頁架構、頁面編排，撰寫主要程式、簡報報告。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201422"/>
                  </a:ext>
                </a:extLst>
              </a:tr>
              <a:tr h="42502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吳書逸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撰寫專業課程授課大綱程式碼、網頁企劃書、簡報報告。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62932"/>
                  </a:ext>
                </a:extLst>
              </a:tr>
              <a:tr h="39441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李宇辰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製作簡報、網站主題發想、簡報報告。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0173710"/>
                  </a:ext>
                </a:extLst>
              </a:tr>
            </a:tbl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9B6B8AC1-EACA-9A44-9A1B-6ED25BAC43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53493"/>
              </p:ext>
            </p:extLst>
          </p:nvPr>
        </p:nvGraphicFramePr>
        <p:xfrm>
          <a:off x="4572000" y="1387352"/>
          <a:ext cx="4899101" cy="3188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3"/>
          <p:cNvSpPr txBox="1">
            <a:spLocks noGrp="1"/>
          </p:cNvSpPr>
          <p:nvPr>
            <p:ph type="title"/>
          </p:nvPr>
        </p:nvSpPr>
        <p:spPr>
          <a:xfrm>
            <a:off x="1888500" y="2390463"/>
            <a:ext cx="53670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4" name="Google Shape;1214;p33"/>
          <p:cNvSpPr txBox="1">
            <a:spLocks noGrp="1"/>
          </p:cNvSpPr>
          <p:nvPr>
            <p:ph type="title" idx="2"/>
          </p:nvPr>
        </p:nvSpPr>
        <p:spPr>
          <a:xfrm>
            <a:off x="3575400" y="1056388"/>
            <a:ext cx="1969500" cy="10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215" name="Google Shape;1215;p33"/>
          <p:cNvGrpSpPr/>
          <p:nvPr/>
        </p:nvGrpSpPr>
        <p:grpSpPr>
          <a:xfrm rot="900148">
            <a:off x="7393647" y="65001"/>
            <a:ext cx="2224445" cy="2305449"/>
            <a:chOff x="6685560" y="-446040"/>
            <a:chExt cx="3539160" cy="3668040"/>
          </a:xfrm>
        </p:grpSpPr>
        <p:sp>
          <p:nvSpPr>
            <p:cNvPr id="1216" name="Google Shape;1216;p33"/>
            <p:cNvSpPr/>
            <p:nvPr/>
          </p:nvSpPr>
          <p:spPr>
            <a:xfrm>
              <a:off x="6685560" y="-446040"/>
              <a:ext cx="3539160" cy="3668040"/>
            </a:xfrm>
            <a:custGeom>
              <a:avLst/>
              <a:gdLst/>
              <a:ahLst/>
              <a:cxnLst/>
              <a:rect l="l" t="t" r="r" b="b"/>
              <a:pathLst>
                <a:path w="9831" h="10189" extrusionOk="0">
                  <a:moveTo>
                    <a:pt x="9588" y="6836"/>
                  </a:moveTo>
                  <a:lnTo>
                    <a:pt x="5111" y="10076"/>
                  </a:lnTo>
                  <a:cubicBezTo>
                    <a:pt x="4848" y="10267"/>
                    <a:pt x="4480" y="10208"/>
                    <a:pt x="4289" y="9945"/>
                  </a:cubicBezTo>
                  <a:lnTo>
                    <a:pt x="111" y="4175"/>
                  </a:lnTo>
                  <a:cubicBezTo>
                    <a:pt x="-79" y="3912"/>
                    <a:pt x="-20" y="3544"/>
                    <a:pt x="243" y="3354"/>
                  </a:cubicBezTo>
                  <a:lnTo>
                    <a:pt x="4720" y="112"/>
                  </a:lnTo>
                  <a:cubicBezTo>
                    <a:pt x="4983" y="-78"/>
                    <a:pt x="5351" y="-19"/>
                    <a:pt x="5542" y="244"/>
                  </a:cubicBezTo>
                  <a:lnTo>
                    <a:pt x="9719" y="6014"/>
                  </a:lnTo>
                  <a:cubicBezTo>
                    <a:pt x="9910" y="6278"/>
                    <a:pt x="9851" y="6646"/>
                    <a:pt x="9588" y="68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6948360" y="-199080"/>
              <a:ext cx="2962080" cy="3103200"/>
            </a:xfrm>
            <a:custGeom>
              <a:avLst/>
              <a:gdLst/>
              <a:ahLst/>
              <a:cxnLst/>
              <a:rect l="l" t="t" r="r" b="b"/>
              <a:pathLst>
                <a:path w="8228" h="8620" extrusionOk="0">
                  <a:moveTo>
                    <a:pt x="4175" y="0"/>
                  </a:moveTo>
                  <a:lnTo>
                    <a:pt x="0" y="3022"/>
                  </a:lnTo>
                  <a:lnTo>
                    <a:pt x="4053" y="8620"/>
                  </a:lnTo>
                  <a:lnTo>
                    <a:pt x="8228" y="5599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7044840" y="-232920"/>
              <a:ext cx="1239480" cy="1058040"/>
            </a:xfrm>
            <a:custGeom>
              <a:avLst/>
              <a:gdLst/>
              <a:ahLst/>
              <a:cxnLst/>
              <a:rect l="l" t="t" r="r" b="b"/>
              <a:pathLst>
                <a:path w="3443" h="2939" extrusionOk="0">
                  <a:moveTo>
                    <a:pt x="2128" y="368"/>
                  </a:moveTo>
                  <a:cubicBezTo>
                    <a:pt x="2042" y="430"/>
                    <a:pt x="1929" y="432"/>
                    <a:pt x="1838" y="378"/>
                  </a:cubicBezTo>
                  <a:cubicBezTo>
                    <a:pt x="1572" y="218"/>
                    <a:pt x="1225" y="222"/>
                    <a:pt x="958" y="415"/>
                  </a:cubicBezTo>
                  <a:lnTo>
                    <a:pt x="958" y="415"/>
                  </a:lnTo>
                  <a:cubicBezTo>
                    <a:pt x="691" y="609"/>
                    <a:pt x="579" y="937"/>
                    <a:pt x="648" y="1239"/>
                  </a:cubicBezTo>
                  <a:cubicBezTo>
                    <a:pt x="671" y="1343"/>
                    <a:pt x="633" y="1450"/>
                    <a:pt x="547" y="1512"/>
                  </a:cubicBezTo>
                  <a:lnTo>
                    <a:pt x="108" y="1830"/>
                  </a:lnTo>
                  <a:cubicBezTo>
                    <a:pt x="-9" y="1915"/>
                    <a:pt x="-35" y="2078"/>
                    <a:pt x="49" y="2195"/>
                  </a:cubicBezTo>
                  <a:lnTo>
                    <a:pt x="510" y="2832"/>
                  </a:lnTo>
                  <a:cubicBezTo>
                    <a:pt x="594" y="2948"/>
                    <a:pt x="758" y="2975"/>
                    <a:pt x="875" y="2890"/>
                  </a:cubicBezTo>
                  <a:lnTo>
                    <a:pt x="3335" y="1109"/>
                  </a:lnTo>
                  <a:cubicBezTo>
                    <a:pt x="3452" y="1024"/>
                    <a:pt x="3478" y="861"/>
                    <a:pt x="3393" y="744"/>
                  </a:cubicBezTo>
                  <a:lnTo>
                    <a:pt x="2933" y="108"/>
                  </a:lnTo>
                  <a:cubicBezTo>
                    <a:pt x="2848" y="-9"/>
                    <a:pt x="2685" y="-35"/>
                    <a:pt x="2568" y="49"/>
                  </a:cubicBezTo>
                  <a:lnTo>
                    <a:pt x="2128" y="3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399080" y="264600"/>
              <a:ext cx="1770840" cy="1717560"/>
            </a:xfrm>
            <a:custGeom>
              <a:avLst/>
              <a:gdLst/>
              <a:ahLst/>
              <a:cxnLst/>
              <a:rect l="l" t="t" r="r" b="b"/>
              <a:pathLst>
                <a:path w="4919" h="4771" extrusionOk="0">
                  <a:moveTo>
                    <a:pt x="4919" y="2544"/>
                  </a:moveTo>
                  <a:lnTo>
                    <a:pt x="1842" y="4771"/>
                  </a:lnTo>
                  <a:lnTo>
                    <a:pt x="0" y="2227"/>
                  </a:lnTo>
                  <a:lnTo>
                    <a:pt x="3077" y="0"/>
                  </a:lnTo>
                  <a:lnTo>
                    <a:pt x="4919" y="25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8197920" y="1902600"/>
              <a:ext cx="334080" cy="241920"/>
            </a:xfrm>
            <a:custGeom>
              <a:avLst/>
              <a:gdLst/>
              <a:ahLst/>
              <a:cxnLst/>
              <a:rect l="l" t="t" r="r" b="b"/>
              <a:pathLst>
                <a:path w="928" h="672" extrusionOk="0">
                  <a:moveTo>
                    <a:pt x="0" y="672"/>
                  </a:moveTo>
                  <a:lnTo>
                    <a:pt x="928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8348040" y="2110320"/>
              <a:ext cx="334440" cy="241920"/>
            </a:xfrm>
            <a:custGeom>
              <a:avLst/>
              <a:gdLst/>
              <a:ahLst/>
              <a:cxnLst/>
              <a:rect l="l" t="t" r="r" b="b"/>
              <a:pathLst>
                <a:path w="929" h="672" extrusionOk="0">
                  <a:moveTo>
                    <a:pt x="0" y="672"/>
                  </a:moveTo>
                  <a:lnTo>
                    <a:pt x="929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760600" y="1351080"/>
              <a:ext cx="870480" cy="852480"/>
            </a:xfrm>
            <a:custGeom>
              <a:avLst/>
              <a:gdLst/>
              <a:ahLst/>
              <a:cxnLst/>
              <a:rect l="l" t="t" r="r" b="b"/>
              <a:pathLst>
                <a:path w="2418" h="2368" extrusionOk="0">
                  <a:moveTo>
                    <a:pt x="2418" y="1296"/>
                  </a:moveTo>
                  <a:lnTo>
                    <a:pt x="939" y="2368"/>
                  </a:lnTo>
                  <a:lnTo>
                    <a:pt x="0" y="1072"/>
                  </a:lnTo>
                  <a:lnTo>
                    <a:pt x="1480" y="0"/>
                  </a:lnTo>
                  <a:lnTo>
                    <a:pt x="2418" y="1296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8929800" y="1588680"/>
              <a:ext cx="532080" cy="385200"/>
            </a:xfrm>
            <a:custGeom>
              <a:avLst/>
              <a:gdLst/>
              <a:ahLst/>
              <a:cxnLst/>
              <a:rect l="l" t="t" r="r" b="b"/>
              <a:pathLst>
                <a:path w="1478" h="1070" extrusionOk="0">
                  <a:moveTo>
                    <a:pt x="1478" y="0"/>
                  </a:moveTo>
                  <a:lnTo>
                    <a:pt x="0" y="1070"/>
                  </a:lnTo>
                  <a:lnTo>
                    <a:pt x="147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8570880" y="704520"/>
              <a:ext cx="323640" cy="231840"/>
            </a:xfrm>
            <a:custGeom>
              <a:avLst/>
              <a:gdLst/>
              <a:ahLst/>
              <a:cxnLst/>
              <a:rect l="l" t="t" r="r" b="b"/>
              <a:pathLst>
                <a:path w="899" h="644" extrusionOk="0">
                  <a:moveTo>
                    <a:pt x="601" y="482"/>
                  </a:moveTo>
                  <a:lnTo>
                    <a:pt x="378" y="644"/>
                  </a:lnTo>
                  <a:lnTo>
                    <a:pt x="0" y="122"/>
                  </a:lnTo>
                  <a:cubicBezTo>
                    <a:pt x="288" y="-86"/>
                    <a:pt x="691" y="-22"/>
                    <a:pt x="899" y="266"/>
                  </a:cubicBezTo>
                  <a:lnTo>
                    <a:pt x="601" y="48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7579440" y="1100880"/>
              <a:ext cx="324000" cy="231840"/>
            </a:xfrm>
            <a:custGeom>
              <a:avLst/>
              <a:gdLst/>
              <a:ahLst/>
              <a:cxnLst/>
              <a:rect l="l" t="t" r="r" b="b"/>
              <a:pathLst>
                <a:path w="900" h="644" extrusionOk="0">
                  <a:moveTo>
                    <a:pt x="602" y="483"/>
                  </a:moveTo>
                  <a:lnTo>
                    <a:pt x="378" y="644"/>
                  </a:lnTo>
                  <a:lnTo>
                    <a:pt x="0" y="123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602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8318160" y="1466280"/>
              <a:ext cx="324000" cy="232200"/>
            </a:xfrm>
            <a:custGeom>
              <a:avLst/>
              <a:gdLst/>
              <a:ahLst/>
              <a:cxnLst/>
              <a:rect l="l" t="t" r="r" b="b"/>
              <a:pathLst>
                <a:path w="900" h="645" extrusionOk="0">
                  <a:moveTo>
                    <a:pt x="601" y="483"/>
                  </a:moveTo>
                  <a:lnTo>
                    <a:pt x="378" y="645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900" y="267"/>
                  </a:lnTo>
                  <a:lnTo>
                    <a:pt x="601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7636320" y="939600"/>
              <a:ext cx="622080" cy="450360"/>
            </a:xfrm>
            <a:custGeom>
              <a:avLst/>
              <a:gdLst/>
              <a:ahLst/>
              <a:cxnLst/>
              <a:rect l="l" t="t" r="r" b="b"/>
              <a:pathLst>
                <a:path w="1728" h="1251" extrusionOk="0">
                  <a:moveTo>
                    <a:pt x="0" y="1251"/>
                  </a:moveTo>
                  <a:lnTo>
                    <a:pt x="1728" y="0"/>
                  </a:lnTo>
                  <a:lnTo>
                    <a:pt x="0" y="125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8561160" y="982800"/>
              <a:ext cx="442080" cy="401040"/>
            </a:xfrm>
            <a:custGeom>
              <a:avLst/>
              <a:gdLst/>
              <a:ahLst/>
              <a:cxnLst/>
              <a:rect l="l" t="t" r="r" b="b"/>
              <a:pathLst>
                <a:path w="1228" h="1114" extrusionOk="0">
                  <a:moveTo>
                    <a:pt x="886" y="0"/>
                  </a:moveTo>
                  <a:lnTo>
                    <a:pt x="0" y="642"/>
                  </a:lnTo>
                  <a:lnTo>
                    <a:pt x="342" y="1114"/>
                  </a:lnTo>
                  <a:lnTo>
                    <a:pt x="1228" y="473"/>
                  </a:lnTo>
                  <a:lnTo>
                    <a:pt x="88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8146800" y="411120"/>
              <a:ext cx="442440" cy="401040"/>
            </a:xfrm>
            <a:custGeom>
              <a:avLst/>
              <a:gdLst/>
              <a:ahLst/>
              <a:cxnLst/>
              <a:rect l="l" t="t" r="r" b="b"/>
              <a:pathLst>
                <a:path w="1229" h="1114" extrusionOk="0">
                  <a:moveTo>
                    <a:pt x="887" y="0"/>
                  </a:moveTo>
                  <a:lnTo>
                    <a:pt x="0" y="641"/>
                  </a:lnTo>
                  <a:lnTo>
                    <a:pt x="343" y="1114"/>
                  </a:lnTo>
                  <a:lnTo>
                    <a:pt x="1229" y="472"/>
                  </a:lnTo>
                  <a:lnTo>
                    <a:pt x="88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7880040" y="1355040"/>
              <a:ext cx="365400" cy="385200"/>
            </a:xfrm>
            <a:custGeom>
              <a:avLst/>
              <a:gdLst/>
              <a:ahLst/>
              <a:cxnLst/>
              <a:rect l="l" t="t" r="r" b="b"/>
              <a:pathLst>
                <a:path w="1015" h="1070" extrusionOk="0">
                  <a:moveTo>
                    <a:pt x="505" y="0"/>
                  </a:moveTo>
                  <a:lnTo>
                    <a:pt x="0" y="366"/>
                  </a:lnTo>
                  <a:lnTo>
                    <a:pt x="510" y="1070"/>
                  </a:lnTo>
                  <a:lnTo>
                    <a:pt x="1015" y="704"/>
                  </a:lnTo>
                  <a:lnTo>
                    <a:pt x="50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33"/>
          <p:cNvGrpSpPr/>
          <p:nvPr/>
        </p:nvGrpSpPr>
        <p:grpSpPr>
          <a:xfrm rot="2700000">
            <a:off x="7014275" y="1264014"/>
            <a:ext cx="1070183" cy="605387"/>
            <a:chOff x="1195575" y="1247040"/>
            <a:chExt cx="501480" cy="283680"/>
          </a:xfrm>
        </p:grpSpPr>
        <p:grpSp>
          <p:nvGrpSpPr>
            <p:cNvPr id="1232" name="Google Shape;1232;p33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1233" name="Google Shape;1233;p33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3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5" name="Google Shape;1235;p33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 w="9525" cap="flat" cmpd="sng">
              <a:solidFill>
                <a:srgbClr val="001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6" name="Google Shape;1236;p33"/>
          <p:cNvCxnSpPr/>
          <p:nvPr/>
        </p:nvCxnSpPr>
        <p:spPr>
          <a:xfrm>
            <a:off x="3169800" y="3786675"/>
            <a:ext cx="2652000" cy="0"/>
          </a:xfrm>
          <a:prstGeom prst="straightConnector1">
            <a:avLst/>
          </a:prstGeom>
          <a:noFill/>
          <a:ln w="19050" cap="flat" cmpd="sng">
            <a:solidFill>
              <a:srgbClr val="00196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251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4B13F5B-E249-BB94-E3A6-9A968E67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29169" y="1272668"/>
            <a:ext cx="6306073" cy="330318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06" name="Google Shape;1206;p32"/>
          <p:cNvSpPr txBox="1">
            <a:spLocks noGrp="1"/>
          </p:cNvSpPr>
          <p:nvPr>
            <p:ph type="title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C42E0F-5292-BE8B-A146-1707F3CB8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4" y="1272668"/>
            <a:ext cx="1610737" cy="33031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8752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3"/>
          <p:cNvSpPr txBox="1">
            <a:spLocks noGrp="1"/>
          </p:cNvSpPr>
          <p:nvPr>
            <p:ph type="title"/>
          </p:nvPr>
        </p:nvSpPr>
        <p:spPr>
          <a:xfrm>
            <a:off x="1888500" y="2390463"/>
            <a:ext cx="53670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網站風格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4" name="Google Shape;1214;p33"/>
          <p:cNvSpPr txBox="1">
            <a:spLocks noGrp="1"/>
          </p:cNvSpPr>
          <p:nvPr>
            <p:ph type="title" idx="2"/>
          </p:nvPr>
        </p:nvSpPr>
        <p:spPr>
          <a:xfrm>
            <a:off x="3575400" y="1056388"/>
            <a:ext cx="1969500" cy="10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15" name="Google Shape;1215;p33"/>
          <p:cNvGrpSpPr/>
          <p:nvPr/>
        </p:nvGrpSpPr>
        <p:grpSpPr>
          <a:xfrm rot="900148">
            <a:off x="7393647" y="65001"/>
            <a:ext cx="2224445" cy="2305449"/>
            <a:chOff x="6685560" y="-446040"/>
            <a:chExt cx="3539160" cy="3668040"/>
          </a:xfrm>
        </p:grpSpPr>
        <p:sp>
          <p:nvSpPr>
            <p:cNvPr id="1216" name="Google Shape;1216;p33"/>
            <p:cNvSpPr/>
            <p:nvPr/>
          </p:nvSpPr>
          <p:spPr>
            <a:xfrm>
              <a:off x="6685560" y="-446040"/>
              <a:ext cx="3539160" cy="3668040"/>
            </a:xfrm>
            <a:custGeom>
              <a:avLst/>
              <a:gdLst/>
              <a:ahLst/>
              <a:cxnLst/>
              <a:rect l="l" t="t" r="r" b="b"/>
              <a:pathLst>
                <a:path w="9831" h="10189" extrusionOk="0">
                  <a:moveTo>
                    <a:pt x="9588" y="6836"/>
                  </a:moveTo>
                  <a:lnTo>
                    <a:pt x="5111" y="10076"/>
                  </a:lnTo>
                  <a:cubicBezTo>
                    <a:pt x="4848" y="10267"/>
                    <a:pt x="4480" y="10208"/>
                    <a:pt x="4289" y="9945"/>
                  </a:cubicBezTo>
                  <a:lnTo>
                    <a:pt x="111" y="4175"/>
                  </a:lnTo>
                  <a:cubicBezTo>
                    <a:pt x="-79" y="3912"/>
                    <a:pt x="-20" y="3544"/>
                    <a:pt x="243" y="3354"/>
                  </a:cubicBezTo>
                  <a:lnTo>
                    <a:pt x="4720" y="112"/>
                  </a:lnTo>
                  <a:cubicBezTo>
                    <a:pt x="4983" y="-78"/>
                    <a:pt x="5351" y="-19"/>
                    <a:pt x="5542" y="244"/>
                  </a:cubicBezTo>
                  <a:lnTo>
                    <a:pt x="9719" y="6014"/>
                  </a:lnTo>
                  <a:cubicBezTo>
                    <a:pt x="9910" y="6278"/>
                    <a:pt x="9851" y="6646"/>
                    <a:pt x="9588" y="68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6948360" y="-199080"/>
              <a:ext cx="2962080" cy="3103200"/>
            </a:xfrm>
            <a:custGeom>
              <a:avLst/>
              <a:gdLst/>
              <a:ahLst/>
              <a:cxnLst/>
              <a:rect l="l" t="t" r="r" b="b"/>
              <a:pathLst>
                <a:path w="8228" h="8620" extrusionOk="0">
                  <a:moveTo>
                    <a:pt x="4175" y="0"/>
                  </a:moveTo>
                  <a:lnTo>
                    <a:pt x="0" y="3022"/>
                  </a:lnTo>
                  <a:lnTo>
                    <a:pt x="4053" y="8620"/>
                  </a:lnTo>
                  <a:lnTo>
                    <a:pt x="8228" y="5599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7044840" y="-232920"/>
              <a:ext cx="1239480" cy="1058040"/>
            </a:xfrm>
            <a:custGeom>
              <a:avLst/>
              <a:gdLst/>
              <a:ahLst/>
              <a:cxnLst/>
              <a:rect l="l" t="t" r="r" b="b"/>
              <a:pathLst>
                <a:path w="3443" h="2939" extrusionOk="0">
                  <a:moveTo>
                    <a:pt x="2128" y="368"/>
                  </a:moveTo>
                  <a:cubicBezTo>
                    <a:pt x="2042" y="430"/>
                    <a:pt x="1929" y="432"/>
                    <a:pt x="1838" y="378"/>
                  </a:cubicBezTo>
                  <a:cubicBezTo>
                    <a:pt x="1572" y="218"/>
                    <a:pt x="1225" y="222"/>
                    <a:pt x="958" y="415"/>
                  </a:cubicBezTo>
                  <a:lnTo>
                    <a:pt x="958" y="415"/>
                  </a:lnTo>
                  <a:cubicBezTo>
                    <a:pt x="691" y="609"/>
                    <a:pt x="579" y="937"/>
                    <a:pt x="648" y="1239"/>
                  </a:cubicBezTo>
                  <a:cubicBezTo>
                    <a:pt x="671" y="1343"/>
                    <a:pt x="633" y="1450"/>
                    <a:pt x="547" y="1512"/>
                  </a:cubicBezTo>
                  <a:lnTo>
                    <a:pt x="108" y="1830"/>
                  </a:lnTo>
                  <a:cubicBezTo>
                    <a:pt x="-9" y="1915"/>
                    <a:pt x="-35" y="2078"/>
                    <a:pt x="49" y="2195"/>
                  </a:cubicBezTo>
                  <a:lnTo>
                    <a:pt x="510" y="2832"/>
                  </a:lnTo>
                  <a:cubicBezTo>
                    <a:pt x="594" y="2948"/>
                    <a:pt x="758" y="2975"/>
                    <a:pt x="875" y="2890"/>
                  </a:cubicBezTo>
                  <a:lnTo>
                    <a:pt x="3335" y="1109"/>
                  </a:lnTo>
                  <a:cubicBezTo>
                    <a:pt x="3452" y="1024"/>
                    <a:pt x="3478" y="861"/>
                    <a:pt x="3393" y="744"/>
                  </a:cubicBezTo>
                  <a:lnTo>
                    <a:pt x="2933" y="108"/>
                  </a:lnTo>
                  <a:cubicBezTo>
                    <a:pt x="2848" y="-9"/>
                    <a:pt x="2685" y="-35"/>
                    <a:pt x="2568" y="49"/>
                  </a:cubicBezTo>
                  <a:lnTo>
                    <a:pt x="2128" y="3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399080" y="264600"/>
              <a:ext cx="1770840" cy="1717560"/>
            </a:xfrm>
            <a:custGeom>
              <a:avLst/>
              <a:gdLst/>
              <a:ahLst/>
              <a:cxnLst/>
              <a:rect l="l" t="t" r="r" b="b"/>
              <a:pathLst>
                <a:path w="4919" h="4771" extrusionOk="0">
                  <a:moveTo>
                    <a:pt x="4919" y="2544"/>
                  </a:moveTo>
                  <a:lnTo>
                    <a:pt x="1842" y="4771"/>
                  </a:lnTo>
                  <a:lnTo>
                    <a:pt x="0" y="2227"/>
                  </a:lnTo>
                  <a:lnTo>
                    <a:pt x="3077" y="0"/>
                  </a:lnTo>
                  <a:lnTo>
                    <a:pt x="4919" y="25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8197920" y="1902600"/>
              <a:ext cx="334080" cy="241920"/>
            </a:xfrm>
            <a:custGeom>
              <a:avLst/>
              <a:gdLst/>
              <a:ahLst/>
              <a:cxnLst/>
              <a:rect l="l" t="t" r="r" b="b"/>
              <a:pathLst>
                <a:path w="928" h="672" extrusionOk="0">
                  <a:moveTo>
                    <a:pt x="0" y="672"/>
                  </a:moveTo>
                  <a:lnTo>
                    <a:pt x="928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8348040" y="2110320"/>
              <a:ext cx="334440" cy="241920"/>
            </a:xfrm>
            <a:custGeom>
              <a:avLst/>
              <a:gdLst/>
              <a:ahLst/>
              <a:cxnLst/>
              <a:rect l="l" t="t" r="r" b="b"/>
              <a:pathLst>
                <a:path w="929" h="672" extrusionOk="0">
                  <a:moveTo>
                    <a:pt x="0" y="672"/>
                  </a:moveTo>
                  <a:lnTo>
                    <a:pt x="929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760600" y="1351080"/>
              <a:ext cx="870480" cy="852480"/>
            </a:xfrm>
            <a:custGeom>
              <a:avLst/>
              <a:gdLst/>
              <a:ahLst/>
              <a:cxnLst/>
              <a:rect l="l" t="t" r="r" b="b"/>
              <a:pathLst>
                <a:path w="2418" h="2368" extrusionOk="0">
                  <a:moveTo>
                    <a:pt x="2418" y="1296"/>
                  </a:moveTo>
                  <a:lnTo>
                    <a:pt x="939" y="2368"/>
                  </a:lnTo>
                  <a:lnTo>
                    <a:pt x="0" y="1072"/>
                  </a:lnTo>
                  <a:lnTo>
                    <a:pt x="1480" y="0"/>
                  </a:lnTo>
                  <a:lnTo>
                    <a:pt x="2418" y="1296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8929800" y="1588680"/>
              <a:ext cx="532080" cy="385200"/>
            </a:xfrm>
            <a:custGeom>
              <a:avLst/>
              <a:gdLst/>
              <a:ahLst/>
              <a:cxnLst/>
              <a:rect l="l" t="t" r="r" b="b"/>
              <a:pathLst>
                <a:path w="1478" h="1070" extrusionOk="0">
                  <a:moveTo>
                    <a:pt x="1478" y="0"/>
                  </a:moveTo>
                  <a:lnTo>
                    <a:pt x="0" y="1070"/>
                  </a:lnTo>
                  <a:lnTo>
                    <a:pt x="147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8570880" y="704520"/>
              <a:ext cx="323640" cy="231840"/>
            </a:xfrm>
            <a:custGeom>
              <a:avLst/>
              <a:gdLst/>
              <a:ahLst/>
              <a:cxnLst/>
              <a:rect l="l" t="t" r="r" b="b"/>
              <a:pathLst>
                <a:path w="899" h="644" extrusionOk="0">
                  <a:moveTo>
                    <a:pt x="601" y="482"/>
                  </a:moveTo>
                  <a:lnTo>
                    <a:pt x="378" y="644"/>
                  </a:lnTo>
                  <a:lnTo>
                    <a:pt x="0" y="122"/>
                  </a:lnTo>
                  <a:cubicBezTo>
                    <a:pt x="288" y="-86"/>
                    <a:pt x="691" y="-22"/>
                    <a:pt x="899" y="266"/>
                  </a:cubicBezTo>
                  <a:lnTo>
                    <a:pt x="601" y="48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7579440" y="1100880"/>
              <a:ext cx="324000" cy="231840"/>
            </a:xfrm>
            <a:custGeom>
              <a:avLst/>
              <a:gdLst/>
              <a:ahLst/>
              <a:cxnLst/>
              <a:rect l="l" t="t" r="r" b="b"/>
              <a:pathLst>
                <a:path w="900" h="644" extrusionOk="0">
                  <a:moveTo>
                    <a:pt x="602" y="483"/>
                  </a:moveTo>
                  <a:lnTo>
                    <a:pt x="378" y="644"/>
                  </a:lnTo>
                  <a:lnTo>
                    <a:pt x="0" y="123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602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8318160" y="1466280"/>
              <a:ext cx="324000" cy="232200"/>
            </a:xfrm>
            <a:custGeom>
              <a:avLst/>
              <a:gdLst/>
              <a:ahLst/>
              <a:cxnLst/>
              <a:rect l="l" t="t" r="r" b="b"/>
              <a:pathLst>
                <a:path w="900" h="645" extrusionOk="0">
                  <a:moveTo>
                    <a:pt x="601" y="483"/>
                  </a:moveTo>
                  <a:lnTo>
                    <a:pt x="378" y="645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900" y="267"/>
                  </a:lnTo>
                  <a:lnTo>
                    <a:pt x="601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7636320" y="939600"/>
              <a:ext cx="622080" cy="450360"/>
            </a:xfrm>
            <a:custGeom>
              <a:avLst/>
              <a:gdLst/>
              <a:ahLst/>
              <a:cxnLst/>
              <a:rect l="l" t="t" r="r" b="b"/>
              <a:pathLst>
                <a:path w="1728" h="1251" extrusionOk="0">
                  <a:moveTo>
                    <a:pt x="0" y="1251"/>
                  </a:moveTo>
                  <a:lnTo>
                    <a:pt x="1728" y="0"/>
                  </a:lnTo>
                  <a:lnTo>
                    <a:pt x="0" y="125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8561160" y="982800"/>
              <a:ext cx="442080" cy="401040"/>
            </a:xfrm>
            <a:custGeom>
              <a:avLst/>
              <a:gdLst/>
              <a:ahLst/>
              <a:cxnLst/>
              <a:rect l="l" t="t" r="r" b="b"/>
              <a:pathLst>
                <a:path w="1228" h="1114" extrusionOk="0">
                  <a:moveTo>
                    <a:pt x="886" y="0"/>
                  </a:moveTo>
                  <a:lnTo>
                    <a:pt x="0" y="642"/>
                  </a:lnTo>
                  <a:lnTo>
                    <a:pt x="342" y="1114"/>
                  </a:lnTo>
                  <a:lnTo>
                    <a:pt x="1228" y="473"/>
                  </a:lnTo>
                  <a:lnTo>
                    <a:pt x="88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8146800" y="411120"/>
              <a:ext cx="442440" cy="401040"/>
            </a:xfrm>
            <a:custGeom>
              <a:avLst/>
              <a:gdLst/>
              <a:ahLst/>
              <a:cxnLst/>
              <a:rect l="l" t="t" r="r" b="b"/>
              <a:pathLst>
                <a:path w="1229" h="1114" extrusionOk="0">
                  <a:moveTo>
                    <a:pt x="887" y="0"/>
                  </a:moveTo>
                  <a:lnTo>
                    <a:pt x="0" y="641"/>
                  </a:lnTo>
                  <a:lnTo>
                    <a:pt x="343" y="1114"/>
                  </a:lnTo>
                  <a:lnTo>
                    <a:pt x="1229" y="472"/>
                  </a:lnTo>
                  <a:lnTo>
                    <a:pt x="88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7880040" y="1355040"/>
              <a:ext cx="365400" cy="385200"/>
            </a:xfrm>
            <a:custGeom>
              <a:avLst/>
              <a:gdLst/>
              <a:ahLst/>
              <a:cxnLst/>
              <a:rect l="l" t="t" r="r" b="b"/>
              <a:pathLst>
                <a:path w="1015" h="1070" extrusionOk="0">
                  <a:moveTo>
                    <a:pt x="505" y="0"/>
                  </a:moveTo>
                  <a:lnTo>
                    <a:pt x="0" y="366"/>
                  </a:lnTo>
                  <a:lnTo>
                    <a:pt x="510" y="1070"/>
                  </a:lnTo>
                  <a:lnTo>
                    <a:pt x="1015" y="704"/>
                  </a:lnTo>
                  <a:lnTo>
                    <a:pt x="50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33"/>
          <p:cNvGrpSpPr/>
          <p:nvPr/>
        </p:nvGrpSpPr>
        <p:grpSpPr>
          <a:xfrm rot="2700000">
            <a:off x="7014275" y="1264014"/>
            <a:ext cx="1070183" cy="605387"/>
            <a:chOff x="1195575" y="1247040"/>
            <a:chExt cx="501480" cy="283680"/>
          </a:xfrm>
        </p:grpSpPr>
        <p:grpSp>
          <p:nvGrpSpPr>
            <p:cNvPr id="1232" name="Google Shape;1232;p33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1233" name="Google Shape;1233;p33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3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5" name="Google Shape;1235;p33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 w="9525" cap="flat" cmpd="sng">
              <a:solidFill>
                <a:srgbClr val="001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6" name="Google Shape;1236;p33"/>
          <p:cNvCxnSpPr/>
          <p:nvPr/>
        </p:nvCxnSpPr>
        <p:spPr>
          <a:xfrm>
            <a:off x="3169800" y="3786675"/>
            <a:ext cx="2652000" cy="0"/>
          </a:xfrm>
          <a:prstGeom prst="straightConnector1">
            <a:avLst/>
          </a:prstGeom>
          <a:noFill/>
          <a:ln w="19050" cap="flat" cmpd="sng">
            <a:solidFill>
              <a:srgbClr val="00196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9800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1"/>
          <p:cNvSpPr txBox="1">
            <a:spLocks noGrp="1"/>
          </p:cNvSpPr>
          <p:nvPr>
            <p:ph type="title" idx="15"/>
          </p:nvPr>
        </p:nvSpPr>
        <p:spPr>
          <a:xfrm>
            <a:off x="1054075" y="567650"/>
            <a:ext cx="70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網站風格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EA1B0C-BBDA-37B0-2712-34A53F62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1" y="1851750"/>
            <a:ext cx="2738498" cy="144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A7648CA-E104-0E5F-7EB1-0AB509D5B35A}"/>
              </a:ext>
            </a:extLst>
          </p:cNvPr>
          <p:cNvSpPr txBox="1"/>
          <p:nvPr/>
        </p:nvSpPr>
        <p:spPr>
          <a:xfrm>
            <a:off x="674511" y="4523316"/>
            <a:ext cx="9299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err="1"/>
              <a:t>Colorion</a:t>
            </a:r>
            <a:r>
              <a:rPr lang="en-US" altLang="zh-TW"/>
              <a:t> 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C714D5-06AF-A53A-D2A5-0378466519B1}"/>
              </a:ext>
            </a:extLst>
          </p:cNvPr>
          <p:cNvSpPr txBox="1"/>
          <p:nvPr/>
        </p:nvSpPr>
        <p:spPr>
          <a:xfrm>
            <a:off x="1768122" y="4523317"/>
            <a:ext cx="45635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>
                <a:hlinkClick r:id="rId4"/>
              </a:rPr>
              <a:t>https://colorhunt.co/palette/88ab8eafc8adeee7daf2f1eb</a:t>
            </a:r>
            <a:endParaRPr lang="en-US" altLang="zh-TW"/>
          </a:p>
        </p:txBody>
      </p:sp>
      <p:pic>
        <p:nvPicPr>
          <p:cNvPr id="8" name="圖片 7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DF5ED7E1-B3F1-A79D-2C44-866FA69E4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968" y="1242060"/>
            <a:ext cx="3094065" cy="30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2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3"/>
          <p:cNvSpPr txBox="1">
            <a:spLocks noGrp="1"/>
          </p:cNvSpPr>
          <p:nvPr>
            <p:ph type="title"/>
          </p:nvPr>
        </p:nvSpPr>
        <p:spPr>
          <a:xfrm>
            <a:off x="1888500" y="2390463"/>
            <a:ext cx="53670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網站架構圖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4" name="Google Shape;1214;p33"/>
          <p:cNvSpPr txBox="1">
            <a:spLocks noGrp="1"/>
          </p:cNvSpPr>
          <p:nvPr>
            <p:ph type="title" idx="2"/>
          </p:nvPr>
        </p:nvSpPr>
        <p:spPr>
          <a:xfrm>
            <a:off x="3575400" y="1056388"/>
            <a:ext cx="1969500" cy="10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215" name="Google Shape;1215;p33"/>
          <p:cNvGrpSpPr/>
          <p:nvPr/>
        </p:nvGrpSpPr>
        <p:grpSpPr>
          <a:xfrm rot="900148">
            <a:off x="7393647" y="65001"/>
            <a:ext cx="2224445" cy="2305449"/>
            <a:chOff x="6685560" y="-446040"/>
            <a:chExt cx="3539160" cy="3668040"/>
          </a:xfrm>
        </p:grpSpPr>
        <p:sp>
          <p:nvSpPr>
            <p:cNvPr id="1216" name="Google Shape;1216;p33"/>
            <p:cNvSpPr/>
            <p:nvPr/>
          </p:nvSpPr>
          <p:spPr>
            <a:xfrm>
              <a:off x="6685560" y="-446040"/>
              <a:ext cx="3539160" cy="3668040"/>
            </a:xfrm>
            <a:custGeom>
              <a:avLst/>
              <a:gdLst/>
              <a:ahLst/>
              <a:cxnLst/>
              <a:rect l="l" t="t" r="r" b="b"/>
              <a:pathLst>
                <a:path w="9831" h="10189" extrusionOk="0">
                  <a:moveTo>
                    <a:pt x="9588" y="6836"/>
                  </a:moveTo>
                  <a:lnTo>
                    <a:pt x="5111" y="10076"/>
                  </a:lnTo>
                  <a:cubicBezTo>
                    <a:pt x="4848" y="10267"/>
                    <a:pt x="4480" y="10208"/>
                    <a:pt x="4289" y="9945"/>
                  </a:cubicBezTo>
                  <a:lnTo>
                    <a:pt x="111" y="4175"/>
                  </a:lnTo>
                  <a:cubicBezTo>
                    <a:pt x="-79" y="3912"/>
                    <a:pt x="-20" y="3544"/>
                    <a:pt x="243" y="3354"/>
                  </a:cubicBezTo>
                  <a:lnTo>
                    <a:pt x="4720" y="112"/>
                  </a:lnTo>
                  <a:cubicBezTo>
                    <a:pt x="4983" y="-78"/>
                    <a:pt x="5351" y="-19"/>
                    <a:pt x="5542" y="244"/>
                  </a:cubicBezTo>
                  <a:lnTo>
                    <a:pt x="9719" y="6014"/>
                  </a:lnTo>
                  <a:cubicBezTo>
                    <a:pt x="9910" y="6278"/>
                    <a:pt x="9851" y="6646"/>
                    <a:pt x="9588" y="68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6948360" y="-199080"/>
              <a:ext cx="2962080" cy="3103200"/>
            </a:xfrm>
            <a:custGeom>
              <a:avLst/>
              <a:gdLst/>
              <a:ahLst/>
              <a:cxnLst/>
              <a:rect l="l" t="t" r="r" b="b"/>
              <a:pathLst>
                <a:path w="8228" h="8620" extrusionOk="0">
                  <a:moveTo>
                    <a:pt x="4175" y="0"/>
                  </a:moveTo>
                  <a:lnTo>
                    <a:pt x="0" y="3022"/>
                  </a:lnTo>
                  <a:lnTo>
                    <a:pt x="4053" y="8620"/>
                  </a:lnTo>
                  <a:lnTo>
                    <a:pt x="8228" y="5599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7044840" y="-232920"/>
              <a:ext cx="1239480" cy="1058040"/>
            </a:xfrm>
            <a:custGeom>
              <a:avLst/>
              <a:gdLst/>
              <a:ahLst/>
              <a:cxnLst/>
              <a:rect l="l" t="t" r="r" b="b"/>
              <a:pathLst>
                <a:path w="3443" h="2939" extrusionOk="0">
                  <a:moveTo>
                    <a:pt x="2128" y="368"/>
                  </a:moveTo>
                  <a:cubicBezTo>
                    <a:pt x="2042" y="430"/>
                    <a:pt x="1929" y="432"/>
                    <a:pt x="1838" y="378"/>
                  </a:cubicBezTo>
                  <a:cubicBezTo>
                    <a:pt x="1572" y="218"/>
                    <a:pt x="1225" y="222"/>
                    <a:pt x="958" y="415"/>
                  </a:cubicBezTo>
                  <a:lnTo>
                    <a:pt x="958" y="415"/>
                  </a:lnTo>
                  <a:cubicBezTo>
                    <a:pt x="691" y="609"/>
                    <a:pt x="579" y="937"/>
                    <a:pt x="648" y="1239"/>
                  </a:cubicBezTo>
                  <a:cubicBezTo>
                    <a:pt x="671" y="1343"/>
                    <a:pt x="633" y="1450"/>
                    <a:pt x="547" y="1512"/>
                  </a:cubicBezTo>
                  <a:lnTo>
                    <a:pt x="108" y="1830"/>
                  </a:lnTo>
                  <a:cubicBezTo>
                    <a:pt x="-9" y="1915"/>
                    <a:pt x="-35" y="2078"/>
                    <a:pt x="49" y="2195"/>
                  </a:cubicBezTo>
                  <a:lnTo>
                    <a:pt x="510" y="2832"/>
                  </a:lnTo>
                  <a:cubicBezTo>
                    <a:pt x="594" y="2948"/>
                    <a:pt x="758" y="2975"/>
                    <a:pt x="875" y="2890"/>
                  </a:cubicBezTo>
                  <a:lnTo>
                    <a:pt x="3335" y="1109"/>
                  </a:lnTo>
                  <a:cubicBezTo>
                    <a:pt x="3452" y="1024"/>
                    <a:pt x="3478" y="861"/>
                    <a:pt x="3393" y="744"/>
                  </a:cubicBezTo>
                  <a:lnTo>
                    <a:pt x="2933" y="108"/>
                  </a:lnTo>
                  <a:cubicBezTo>
                    <a:pt x="2848" y="-9"/>
                    <a:pt x="2685" y="-35"/>
                    <a:pt x="2568" y="49"/>
                  </a:cubicBezTo>
                  <a:lnTo>
                    <a:pt x="2128" y="3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399080" y="264600"/>
              <a:ext cx="1770840" cy="1717560"/>
            </a:xfrm>
            <a:custGeom>
              <a:avLst/>
              <a:gdLst/>
              <a:ahLst/>
              <a:cxnLst/>
              <a:rect l="l" t="t" r="r" b="b"/>
              <a:pathLst>
                <a:path w="4919" h="4771" extrusionOk="0">
                  <a:moveTo>
                    <a:pt x="4919" y="2544"/>
                  </a:moveTo>
                  <a:lnTo>
                    <a:pt x="1842" y="4771"/>
                  </a:lnTo>
                  <a:lnTo>
                    <a:pt x="0" y="2227"/>
                  </a:lnTo>
                  <a:lnTo>
                    <a:pt x="3077" y="0"/>
                  </a:lnTo>
                  <a:lnTo>
                    <a:pt x="4919" y="25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8197920" y="1902600"/>
              <a:ext cx="334080" cy="241920"/>
            </a:xfrm>
            <a:custGeom>
              <a:avLst/>
              <a:gdLst/>
              <a:ahLst/>
              <a:cxnLst/>
              <a:rect l="l" t="t" r="r" b="b"/>
              <a:pathLst>
                <a:path w="928" h="672" extrusionOk="0">
                  <a:moveTo>
                    <a:pt x="0" y="672"/>
                  </a:moveTo>
                  <a:lnTo>
                    <a:pt x="928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8348040" y="2110320"/>
              <a:ext cx="334440" cy="241920"/>
            </a:xfrm>
            <a:custGeom>
              <a:avLst/>
              <a:gdLst/>
              <a:ahLst/>
              <a:cxnLst/>
              <a:rect l="l" t="t" r="r" b="b"/>
              <a:pathLst>
                <a:path w="929" h="672" extrusionOk="0">
                  <a:moveTo>
                    <a:pt x="0" y="672"/>
                  </a:moveTo>
                  <a:lnTo>
                    <a:pt x="929" y="0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760600" y="1351080"/>
              <a:ext cx="870480" cy="852480"/>
            </a:xfrm>
            <a:custGeom>
              <a:avLst/>
              <a:gdLst/>
              <a:ahLst/>
              <a:cxnLst/>
              <a:rect l="l" t="t" r="r" b="b"/>
              <a:pathLst>
                <a:path w="2418" h="2368" extrusionOk="0">
                  <a:moveTo>
                    <a:pt x="2418" y="1296"/>
                  </a:moveTo>
                  <a:lnTo>
                    <a:pt x="939" y="2368"/>
                  </a:lnTo>
                  <a:lnTo>
                    <a:pt x="0" y="1072"/>
                  </a:lnTo>
                  <a:lnTo>
                    <a:pt x="1480" y="0"/>
                  </a:lnTo>
                  <a:lnTo>
                    <a:pt x="2418" y="1296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8929800" y="1588680"/>
              <a:ext cx="532080" cy="385200"/>
            </a:xfrm>
            <a:custGeom>
              <a:avLst/>
              <a:gdLst/>
              <a:ahLst/>
              <a:cxnLst/>
              <a:rect l="l" t="t" r="r" b="b"/>
              <a:pathLst>
                <a:path w="1478" h="1070" extrusionOk="0">
                  <a:moveTo>
                    <a:pt x="1478" y="0"/>
                  </a:moveTo>
                  <a:lnTo>
                    <a:pt x="0" y="1070"/>
                  </a:lnTo>
                  <a:lnTo>
                    <a:pt x="147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8570880" y="704520"/>
              <a:ext cx="323640" cy="231840"/>
            </a:xfrm>
            <a:custGeom>
              <a:avLst/>
              <a:gdLst/>
              <a:ahLst/>
              <a:cxnLst/>
              <a:rect l="l" t="t" r="r" b="b"/>
              <a:pathLst>
                <a:path w="899" h="644" extrusionOk="0">
                  <a:moveTo>
                    <a:pt x="601" y="482"/>
                  </a:moveTo>
                  <a:lnTo>
                    <a:pt x="378" y="644"/>
                  </a:lnTo>
                  <a:lnTo>
                    <a:pt x="0" y="122"/>
                  </a:lnTo>
                  <a:cubicBezTo>
                    <a:pt x="288" y="-86"/>
                    <a:pt x="691" y="-22"/>
                    <a:pt x="899" y="266"/>
                  </a:cubicBezTo>
                  <a:lnTo>
                    <a:pt x="601" y="48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7579440" y="1100880"/>
              <a:ext cx="324000" cy="231840"/>
            </a:xfrm>
            <a:custGeom>
              <a:avLst/>
              <a:gdLst/>
              <a:ahLst/>
              <a:cxnLst/>
              <a:rect l="l" t="t" r="r" b="b"/>
              <a:pathLst>
                <a:path w="900" h="644" extrusionOk="0">
                  <a:moveTo>
                    <a:pt x="602" y="483"/>
                  </a:moveTo>
                  <a:lnTo>
                    <a:pt x="378" y="644"/>
                  </a:lnTo>
                  <a:lnTo>
                    <a:pt x="0" y="123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602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8318160" y="1466280"/>
              <a:ext cx="324000" cy="232200"/>
            </a:xfrm>
            <a:custGeom>
              <a:avLst/>
              <a:gdLst/>
              <a:ahLst/>
              <a:cxnLst/>
              <a:rect l="l" t="t" r="r" b="b"/>
              <a:pathLst>
                <a:path w="900" h="645" extrusionOk="0">
                  <a:moveTo>
                    <a:pt x="601" y="483"/>
                  </a:moveTo>
                  <a:lnTo>
                    <a:pt x="378" y="645"/>
                  </a:lnTo>
                  <a:lnTo>
                    <a:pt x="0" y="123"/>
                  </a:lnTo>
                  <a:cubicBezTo>
                    <a:pt x="288" y="-86"/>
                    <a:pt x="691" y="-21"/>
                    <a:pt x="900" y="267"/>
                  </a:cubicBezTo>
                  <a:lnTo>
                    <a:pt x="900" y="267"/>
                  </a:lnTo>
                  <a:lnTo>
                    <a:pt x="601" y="483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7636320" y="939600"/>
              <a:ext cx="622080" cy="450360"/>
            </a:xfrm>
            <a:custGeom>
              <a:avLst/>
              <a:gdLst/>
              <a:ahLst/>
              <a:cxnLst/>
              <a:rect l="l" t="t" r="r" b="b"/>
              <a:pathLst>
                <a:path w="1728" h="1251" extrusionOk="0">
                  <a:moveTo>
                    <a:pt x="0" y="1251"/>
                  </a:moveTo>
                  <a:lnTo>
                    <a:pt x="1728" y="0"/>
                  </a:lnTo>
                  <a:lnTo>
                    <a:pt x="0" y="125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8561160" y="982800"/>
              <a:ext cx="442080" cy="401040"/>
            </a:xfrm>
            <a:custGeom>
              <a:avLst/>
              <a:gdLst/>
              <a:ahLst/>
              <a:cxnLst/>
              <a:rect l="l" t="t" r="r" b="b"/>
              <a:pathLst>
                <a:path w="1228" h="1114" extrusionOk="0">
                  <a:moveTo>
                    <a:pt x="886" y="0"/>
                  </a:moveTo>
                  <a:lnTo>
                    <a:pt x="0" y="642"/>
                  </a:lnTo>
                  <a:lnTo>
                    <a:pt x="342" y="1114"/>
                  </a:lnTo>
                  <a:lnTo>
                    <a:pt x="1228" y="473"/>
                  </a:lnTo>
                  <a:lnTo>
                    <a:pt x="88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8146800" y="411120"/>
              <a:ext cx="442440" cy="401040"/>
            </a:xfrm>
            <a:custGeom>
              <a:avLst/>
              <a:gdLst/>
              <a:ahLst/>
              <a:cxnLst/>
              <a:rect l="l" t="t" r="r" b="b"/>
              <a:pathLst>
                <a:path w="1229" h="1114" extrusionOk="0">
                  <a:moveTo>
                    <a:pt x="887" y="0"/>
                  </a:moveTo>
                  <a:lnTo>
                    <a:pt x="0" y="641"/>
                  </a:lnTo>
                  <a:lnTo>
                    <a:pt x="343" y="1114"/>
                  </a:lnTo>
                  <a:lnTo>
                    <a:pt x="1229" y="472"/>
                  </a:lnTo>
                  <a:lnTo>
                    <a:pt x="88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7880040" y="1355040"/>
              <a:ext cx="365400" cy="385200"/>
            </a:xfrm>
            <a:custGeom>
              <a:avLst/>
              <a:gdLst/>
              <a:ahLst/>
              <a:cxnLst/>
              <a:rect l="l" t="t" r="r" b="b"/>
              <a:pathLst>
                <a:path w="1015" h="1070" extrusionOk="0">
                  <a:moveTo>
                    <a:pt x="505" y="0"/>
                  </a:moveTo>
                  <a:lnTo>
                    <a:pt x="0" y="366"/>
                  </a:lnTo>
                  <a:lnTo>
                    <a:pt x="510" y="1070"/>
                  </a:lnTo>
                  <a:lnTo>
                    <a:pt x="1015" y="704"/>
                  </a:lnTo>
                  <a:lnTo>
                    <a:pt x="50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2500" tIns="47500" rIns="92500" bIns="47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33"/>
          <p:cNvGrpSpPr/>
          <p:nvPr/>
        </p:nvGrpSpPr>
        <p:grpSpPr>
          <a:xfrm rot="2700000">
            <a:off x="7014275" y="1264014"/>
            <a:ext cx="1070183" cy="605387"/>
            <a:chOff x="1195575" y="1247040"/>
            <a:chExt cx="501480" cy="283680"/>
          </a:xfrm>
        </p:grpSpPr>
        <p:grpSp>
          <p:nvGrpSpPr>
            <p:cNvPr id="1232" name="Google Shape;1232;p33"/>
            <p:cNvGrpSpPr/>
            <p:nvPr/>
          </p:nvGrpSpPr>
          <p:grpSpPr>
            <a:xfrm>
              <a:off x="1195575" y="1263600"/>
              <a:ext cx="501480" cy="267120"/>
              <a:chOff x="5319000" y="1263600"/>
              <a:chExt cx="501480" cy="267120"/>
            </a:xfrm>
          </p:grpSpPr>
          <p:sp>
            <p:nvSpPr>
              <p:cNvPr id="1233" name="Google Shape;1233;p33"/>
              <p:cNvSpPr/>
              <p:nvPr/>
            </p:nvSpPr>
            <p:spPr>
              <a:xfrm>
                <a:off x="5756040" y="1465920"/>
                <a:ext cx="6444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0" extrusionOk="0">
                    <a:moveTo>
                      <a:pt x="89" y="27"/>
                    </a:moveTo>
                    <a:cubicBezTo>
                      <a:pt x="55" y="27"/>
                      <a:pt x="27" y="55"/>
                      <a:pt x="27" y="90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4" y="152"/>
                      <a:pt x="152" y="124"/>
                      <a:pt x="152" y="90"/>
                    </a:cubicBezTo>
                    <a:cubicBezTo>
                      <a:pt x="152" y="55"/>
                      <a:pt x="124" y="27"/>
                      <a:pt x="89" y="27"/>
                    </a:cubicBezTo>
                    <a:moveTo>
                      <a:pt x="89" y="180"/>
                    </a:moveTo>
                    <a:cubicBezTo>
                      <a:pt x="40" y="180"/>
                      <a:pt x="0" y="139"/>
                      <a:pt x="0" y="90"/>
                    </a:cubicBezTo>
                    <a:cubicBezTo>
                      <a:pt x="0" y="41"/>
                      <a:pt x="40" y="0"/>
                      <a:pt x="89" y="0"/>
                    </a:cubicBezTo>
                    <a:cubicBezTo>
                      <a:pt x="139" y="0"/>
                      <a:pt x="179" y="41"/>
                      <a:pt x="179" y="90"/>
                    </a:cubicBezTo>
                    <a:cubicBezTo>
                      <a:pt x="179" y="139"/>
                      <a:pt x="139" y="180"/>
                      <a:pt x="89" y="180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3"/>
              <p:cNvSpPr/>
              <p:nvPr/>
            </p:nvSpPr>
            <p:spPr>
              <a:xfrm>
                <a:off x="5319000" y="1263600"/>
                <a:ext cx="44964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32" extrusionOk="0">
                    <a:moveTo>
                      <a:pt x="1235" y="632"/>
                    </a:moveTo>
                    <a:cubicBezTo>
                      <a:pt x="1233" y="632"/>
                      <a:pt x="1231" y="631"/>
                      <a:pt x="1229" y="630"/>
                    </a:cubicBezTo>
                    <a:lnTo>
                      <a:pt x="7" y="26"/>
                    </a:lnTo>
                    <a:cubicBezTo>
                      <a:pt x="0" y="23"/>
                      <a:pt x="-2" y="15"/>
                      <a:pt x="1" y="8"/>
                    </a:cubicBezTo>
                    <a:cubicBezTo>
                      <a:pt x="4" y="1"/>
                      <a:pt x="12" y="-2"/>
                      <a:pt x="19" y="2"/>
                    </a:cubicBezTo>
                    <a:lnTo>
                      <a:pt x="1241" y="606"/>
                    </a:lnTo>
                    <a:cubicBezTo>
                      <a:pt x="1248" y="610"/>
                      <a:pt x="1251" y="618"/>
                      <a:pt x="1247" y="624"/>
                    </a:cubicBezTo>
                    <a:cubicBezTo>
                      <a:pt x="1245" y="629"/>
                      <a:pt x="1240" y="632"/>
                      <a:pt x="1235" y="632"/>
                    </a:cubicBezTo>
                    <a:close/>
                  </a:path>
                </a:pathLst>
              </a:custGeom>
              <a:solidFill>
                <a:srgbClr val="001966"/>
              </a:solidFill>
              <a:ln w="9525" cap="flat" cmpd="sng">
                <a:solidFill>
                  <a:srgbClr val="001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5" name="Google Shape;1235;p33"/>
            <p:cNvSpPr/>
            <p:nvPr/>
          </p:nvSpPr>
          <p:spPr>
            <a:xfrm>
              <a:off x="1195575" y="1247040"/>
              <a:ext cx="74160" cy="86760"/>
            </a:xfrm>
            <a:custGeom>
              <a:avLst/>
              <a:gdLst/>
              <a:ahLst/>
              <a:cxnLst/>
              <a:rect l="l" t="t" r="r" b="b"/>
              <a:pathLst>
                <a:path w="206" h="241" extrusionOk="0">
                  <a:moveTo>
                    <a:pt x="96" y="241"/>
                  </a:moveTo>
                  <a:cubicBezTo>
                    <a:pt x="92" y="241"/>
                    <a:pt x="87" y="238"/>
                    <a:pt x="84" y="234"/>
                  </a:cubicBezTo>
                  <a:lnTo>
                    <a:pt x="1" y="66"/>
                  </a:lnTo>
                  <a:cubicBezTo>
                    <a:pt x="-1" y="62"/>
                    <a:pt x="-1" y="58"/>
                    <a:pt x="1" y="54"/>
                  </a:cubicBezTo>
                  <a:cubicBezTo>
                    <a:pt x="2" y="51"/>
                    <a:pt x="6" y="48"/>
                    <a:pt x="10" y="47"/>
                  </a:cubicBezTo>
                  <a:lnTo>
                    <a:pt x="189" y="1"/>
                  </a:lnTo>
                  <a:cubicBezTo>
                    <a:pt x="196" y="-1"/>
                    <a:pt x="203" y="3"/>
                    <a:pt x="205" y="11"/>
                  </a:cubicBezTo>
                  <a:cubicBezTo>
                    <a:pt x="207" y="18"/>
                    <a:pt x="203" y="25"/>
                    <a:pt x="196" y="27"/>
                  </a:cubicBezTo>
                  <a:lnTo>
                    <a:pt x="33" y="69"/>
                  </a:lnTo>
                  <a:lnTo>
                    <a:pt x="109" y="222"/>
                  </a:lnTo>
                  <a:cubicBezTo>
                    <a:pt x="112" y="228"/>
                    <a:pt x="109" y="236"/>
                    <a:pt x="102" y="240"/>
                  </a:cubicBezTo>
                  <a:cubicBezTo>
                    <a:pt x="101" y="241"/>
                    <a:pt x="99" y="241"/>
                    <a:pt x="96" y="241"/>
                  </a:cubicBezTo>
                  <a:close/>
                </a:path>
              </a:pathLst>
            </a:custGeom>
            <a:solidFill>
              <a:srgbClr val="001966"/>
            </a:solidFill>
            <a:ln w="9525" cap="flat" cmpd="sng">
              <a:solidFill>
                <a:srgbClr val="001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1750" rIns="90000" bIns="41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6" name="Google Shape;1236;p33"/>
          <p:cNvCxnSpPr/>
          <p:nvPr/>
        </p:nvCxnSpPr>
        <p:spPr>
          <a:xfrm>
            <a:off x="3169800" y="3786675"/>
            <a:ext cx="2652000" cy="0"/>
          </a:xfrm>
          <a:prstGeom prst="straightConnector1">
            <a:avLst/>
          </a:prstGeom>
          <a:noFill/>
          <a:ln w="19050" cap="flat" cmpd="sng">
            <a:solidFill>
              <a:srgbClr val="00196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8982080"/>
      </p:ext>
    </p:extLst>
  </p:cSld>
  <p:clrMapOvr>
    <a:masterClrMapping/>
  </p:clrMapOvr>
</p:sld>
</file>

<file path=ppt/theme/theme1.xml><?xml version="1.0" encoding="utf-8"?>
<a:theme xmlns:a="http://schemas.openxmlformats.org/drawingml/2006/main" name="Measurement and Data - Mathematics - 3rd grade by Slidesgo">
  <a:themeElements>
    <a:clrScheme name="Simple Light">
      <a:dk1>
        <a:srgbClr val="001966"/>
      </a:dk1>
      <a:lt1>
        <a:srgbClr val="334D80"/>
      </a:lt1>
      <a:dk2>
        <a:srgbClr val="EC8353"/>
      </a:dk2>
      <a:lt2>
        <a:srgbClr val="FFCBB3"/>
      </a:lt2>
      <a:accent1>
        <a:srgbClr val="CCA5A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1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238</Words>
  <Application>Microsoft Office PowerPoint</Application>
  <PresentationFormat>如螢幕大小 (16:9)</PresentationFormat>
  <Paragraphs>78</Paragraphs>
  <Slides>25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7" baseType="lpstr">
      <vt:lpstr>Arial</vt:lpstr>
      <vt:lpstr>Wingdings</vt:lpstr>
      <vt:lpstr>微軟正黑體</vt:lpstr>
      <vt:lpstr>Darker Grotesque SemiBold</vt:lpstr>
      <vt:lpstr>Proxima Nova</vt:lpstr>
      <vt:lpstr>Bebas Neue</vt:lpstr>
      <vt:lpstr>Lato</vt:lpstr>
      <vt:lpstr>Proxima Nova Semibold</vt:lpstr>
      <vt:lpstr>Tilt Warp</vt:lpstr>
      <vt:lpstr>Times New Roman</vt:lpstr>
      <vt:lpstr>Measurement and Data - Mathematics - 3rd grade by Slidesgo</vt:lpstr>
      <vt:lpstr>Slidesgo Final Pages</vt:lpstr>
      <vt:lpstr>基礎網頁設計 期末報告</vt:lpstr>
      <vt:lpstr>目錄</vt:lpstr>
      <vt:lpstr>工作分配</vt:lpstr>
      <vt:lpstr>工作分配</vt:lpstr>
      <vt:lpstr>設計理念</vt:lpstr>
      <vt:lpstr>設計理念</vt:lpstr>
      <vt:lpstr>網站風格</vt:lpstr>
      <vt:lpstr>網站風格</vt:lpstr>
      <vt:lpstr>網站架構圖</vt:lpstr>
      <vt:lpstr>網站架構圖</vt:lpstr>
      <vt:lpstr>網站內容</vt:lpstr>
      <vt:lpstr>網站內容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使用技術</vt:lpstr>
      <vt:lpstr>使用技術</vt:lpstr>
      <vt:lpstr>未來期望</vt:lpstr>
      <vt:lpstr>未來期望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基礎網頁設計 期末報告</dc:title>
  <dc:creator>陳禹璋</dc:creator>
  <cp:lastModifiedBy>Y Y</cp:lastModifiedBy>
  <cp:revision>8</cp:revision>
  <dcterms:modified xsi:type="dcterms:W3CDTF">2024-01-03T01:50:29Z</dcterms:modified>
</cp:coreProperties>
</file>